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315" r:id="rId4"/>
    <p:sldId id="316" r:id="rId5"/>
    <p:sldId id="317" r:id="rId6"/>
    <p:sldId id="318" r:id="rId7"/>
    <p:sldId id="307" r:id="rId8"/>
    <p:sldId id="333" r:id="rId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5471"/>
    <a:srgbClr val="EB008B"/>
    <a:srgbClr val="1C4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510C5-DE4A-47FD-ABF9-DF1EF56C3CBD}" type="datetimeFigureOut">
              <a:rPr lang="fr-FR" smtClean="0"/>
              <a:t>02/04/2026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7F7BA-154E-466B-9A51-C334ACE4D0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6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F7BA-154E-466B-9A51-C334ACE4D07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99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ADB3-49C3-41D0-9976-AAC727603D68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56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33FC-48E5-4E28-8D0B-4DD6D905DC6B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0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E8A3-C223-4719-9F9A-613F52CA0DA1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431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0BF7-AF69-42AF-94CF-AC02175E733B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70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95BF-B276-4A42-BDF1-6A39A5D46EF5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126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6850-F303-41C6-925B-990A2829D2A9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69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CBCC-1399-4068-815F-11DFDAA9B94E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71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E371-387F-4EE8-9183-3FEDB83C39F9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28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2C0A-081E-4405-AF03-AEEC7486D0CE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292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5F61-393A-4B2C-899D-A17F1C11B2FA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4AE-699C-4981-8DDD-E59BB08EFB67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15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18BA-FDB1-4918-85A3-0A640B9749FE}" type="datetime1">
              <a:rPr lang="fr-FR" smtClean="0"/>
              <a:t>02/04/2026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84C0-CBCE-4EFA-BE70-AAFF372B913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25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236"/>
            <a:ext cx="8998527" cy="5590309"/>
          </a:xfrm>
          <a:prstGeom prst="rect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5400000">
            <a:off x="9206345" y="830556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riangle isocèle 6"/>
          <p:cNvSpPr/>
          <p:nvPr/>
        </p:nvSpPr>
        <p:spPr>
          <a:xfrm rot="8941742">
            <a:off x="9878290" y="2728629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riangle isocèle 7"/>
          <p:cNvSpPr/>
          <p:nvPr/>
        </p:nvSpPr>
        <p:spPr>
          <a:xfrm rot="19777952">
            <a:off x="8707695" y="3632746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9" y="3893127"/>
            <a:ext cx="1510420" cy="20015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0831" y="1203648"/>
            <a:ext cx="81568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REUNION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CONSEIL MUNICIPAL DES ENFANTS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VISITE DU CENTRE TECHNIQUE MUNICIPAL</a:t>
            </a:r>
          </a:p>
          <a:p>
            <a:pPr algn="ctr"/>
            <a:endParaRPr lang="fr-FR" sz="2800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MERCREDI 18 MARS 2026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2250625" y="4563827"/>
            <a:ext cx="6702853" cy="123419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6929" r="39516" b="6323"/>
          <a:stretch/>
        </p:blipFill>
        <p:spPr>
          <a:xfrm>
            <a:off x="5826078" y="3842238"/>
            <a:ext cx="3221207" cy="24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990825" y="439719"/>
            <a:ext cx="8913960" cy="620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800" b="1" u="sng" dirty="0" smtClean="0">
                <a:solidFill>
                  <a:srgbClr val="EB008B"/>
                </a:solidFill>
              </a:rPr>
              <a:t>ORDRE DU JOUR</a:t>
            </a:r>
            <a:endParaRPr lang="fr-FR" sz="2800" b="1" u="sng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200" b="1" u="sng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2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Découverte du Centre Technique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Municipal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/>
              <a:t>Présentation des services </a:t>
            </a:r>
            <a:r>
              <a:rPr lang="fr-FR" dirty="0" smtClean="0"/>
              <a:t>techniques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/>
              <a:t>Sensibilisation au tri des </a:t>
            </a:r>
            <a:r>
              <a:rPr lang="fr-FR" dirty="0" smtClean="0"/>
              <a:t>déchets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/>
              <a:t>Découverte des véhicules et </a:t>
            </a:r>
            <a:r>
              <a:rPr lang="fr-FR" dirty="0" smtClean="0"/>
              <a:t>équipements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/>
              <a:t>Visite des locaux et des espaces de stockage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6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273224"/>
            <a:ext cx="8747079" cy="5485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b="1" u="sng" dirty="0">
                <a:solidFill>
                  <a:srgbClr val="EB008B"/>
                </a:solidFill>
              </a:rPr>
              <a:t>UNE REUNION </a:t>
            </a:r>
            <a:r>
              <a:rPr lang="fr-FR" sz="2800" b="1" u="sng" dirty="0" smtClean="0">
                <a:solidFill>
                  <a:srgbClr val="EB008B"/>
                </a:solidFill>
              </a:rPr>
              <a:t>DANS LES MURS DES SERVICES TECHNIQUES</a:t>
            </a:r>
            <a:endParaRPr lang="fr-FR" sz="2800" b="1" u="sng" dirty="0" smtClean="0">
              <a:solidFill>
                <a:prstClr val="black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réunion s’est tenue au Centre Technique Municipal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Accueil par </a:t>
            </a:r>
            <a:r>
              <a:rPr lang="fr-FR" sz="24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Monsieur Julien</a:t>
            </a:r>
            <a:r>
              <a:rPr lang="fr-FR" sz="24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BERTRAND, </a:t>
            </a:r>
            <a:r>
              <a:rPr lang="fr-FR" sz="24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responsable </a:t>
            </a:r>
            <a:r>
              <a:rPr lang="fr-FR" sz="24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 CTM</a:t>
            </a:r>
            <a:endParaRPr lang="fr-FR" sz="24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4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400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enfants ont découvert </a:t>
            </a:r>
            <a:r>
              <a:rPr lang="fr-FR" sz="24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22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Un lieu habituellement non accessible au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public : rue Ernest RENAN à Villerupt</a:t>
            </a:r>
            <a:endParaRPr lang="fr-FR" sz="22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L’envers du décor du fonctionnement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des Services  du CTM de la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ville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endParaRPr lang="fr-FR" sz="22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sz="2600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Objectif :</a:t>
            </a:r>
          </a:p>
          <a:p>
            <a:pPr marL="1371600" lvl="2" indent="-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Mieux comprendre les métiers et missions des services techniques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3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1049690"/>
            <a:ext cx="8001177" cy="4885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800" b="1" u="sng" dirty="0" smtClean="0">
                <a:solidFill>
                  <a:srgbClr val="EB008B"/>
                </a:solidFill>
              </a:rPr>
              <a:t>SENSIBILISATION AU TRI DES DÉCHETS</a:t>
            </a: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visite a débuté par un temps pédagogique autour du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tri des déchets.</a:t>
            </a:r>
            <a:endParaRPr lang="fr-FR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enfants ont découvert les 3 types de déchets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/>
              <a:t>Déchets recyclables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/>
              <a:t>Ordures </a:t>
            </a:r>
            <a:r>
              <a:rPr lang="fr-FR" sz="2200" dirty="0" smtClean="0"/>
              <a:t>ménagères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/>
              <a:t>Compost</a:t>
            </a:r>
            <a:endParaRPr lang="fr-FR" sz="2200" dirty="0" smtClean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2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moment important pour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/>
              <a:t>Adopter les bons gestes au </a:t>
            </a:r>
            <a:r>
              <a:rPr lang="fr-FR" sz="2200" dirty="0" smtClean="0"/>
              <a:t>quotidien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/>
              <a:t>Comprendre l’impact de leurs actions sur l’environnement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1049690"/>
            <a:ext cx="8483309" cy="4665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800" b="1" u="sng" dirty="0" smtClean="0">
                <a:solidFill>
                  <a:srgbClr val="EB008B"/>
                </a:solidFill>
              </a:rPr>
              <a:t>DÉCOUVERTE DES </a:t>
            </a:r>
            <a:r>
              <a:rPr lang="fr-FR" sz="2800" b="1" u="sng" dirty="0" smtClean="0">
                <a:solidFill>
                  <a:srgbClr val="EB008B"/>
                </a:solidFill>
              </a:rPr>
              <a:t>VÉHICULES MUNICIPAUX</a:t>
            </a: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enfants ont pu observer et explorer plusieurs engins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Camion de déneigement et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salage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Véhicules de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levage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Tracteurs et véhicules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Moments forts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Les enfants ont pu monter à bord des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véhicules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Des explications </a:t>
            </a: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concrètes sur leur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utilisation ont été apportées</a:t>
            </a:r>
            <a:endParaRPr lang="fr-FR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1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069783" y="550717"/>
            <a:ext cx="8659155" cy="5639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800" b="1" u="sng" dirty="0" smtClean="0">
                <a:solidFill>
                  <a:srgbClr val="EB008B"/>
                </a:solidFill>
              </a:rPr>
              <a:t>VISITE DES LOCAUX</a:t>
            </a: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Découverte des différents espaces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 CTM :</a:t>
            </a:r>
            <a:endParaRPr lang="fr-FR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magasin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Matériel parfaitement organisé et référencé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2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service espaces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verts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Tondeuses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Débroussailleuses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Broyeur de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Aspirateur à </a:t>
            </a:r>
            <a:r>
              <a:rPr lang="fr-FR" sz="2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réserve de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Utilisée en cas de neige ou de verglas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9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200561" y="545262"/>
            <a:ext cx="8446714" cy="5407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800" b="1" u="sng" dirty="0" smtClean="0">
                <a:solidFill>
                  <a:srgbClr val="EB008B"/>
                </a:solidFill>
              </a:rPr>
              <a:t>UNE EXPÉRIENCE ENRICHISSANTE</a:t>
            </a:r>
            <a:endParaRPr lang="fr-FR" sz="2800" b="1" dirty="0" smtClean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enfants ont pu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/>
              <a:t>Comprendre le rôle essentiel des services techniques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/>
              <a:t>Découvrir des métiers souvent méconnus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200" dirty="0"/>
              <a:t>Apprendre de manière concrète et </a:t>
            </a:r>
            <a:r>
              <a:rPr lang="fr-FR" sz="2200" dirty="0" smtClean="0"/>
              <a:t>immersive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200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2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Remerciements </a:t>
            </a:r>
            <a:r>
              <a:rPr lang="fr-FR" b="1" dirty="0" smtClean="0">
                <a:solidFill>
                  <a:srgbClr val="1C496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fr-FR" sz="2200" dirty="0" smtClean="0"/>
              <a:t>Un </a:t>
            </a:r>
            <a:r>
              <a:rPr lang="fr-FR" sz="2200" dirty="0"/>
              <a:t>grand merci aux équipes du Centre Technique </a:t>
            </a:r>
            <a:r>
              <a:rPr lang="fr-FR" sz="2200" dirty="0" smtClean="0"/>
              <a:t>Municipal pour </a:t>
            </a:r>
            <a:r>
              <a:rPr lang="fr-FR" sz="2200" dirty="0"/>
              <a:t>leur accueil, leur disponibilité et leurs </a:t>
            </a:r>
            <a:r>
              <a:rPr lang="fr-FR" sz="2200" dirty="0" smtClean="0"/>
              <a:t>explications.</a:t>
            </a:r>
            <a:endParaRPr lang="fr-FR" sz="2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3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 rot="5400000">
            <a:off x="384463" y="737038"/>
            <a:ext cx="2701637" cy="2328997"/>
          </a:xfrm>
          <a:prstGeom prst="triangle">
            <a:avLst/>
          </a:prstGeom>
          <a:solidFill>
            <a:srgbClr val="1C49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8941742">
            <a:off x="1056408" y="2635111"/>
            <a:ext cx="2701637" cy="2328997"/>
          </a:xfrm>
          <a:prstGeom prst="triangle">
            <a:avLst/>
          </a:prstGeom>
          <a:solidFill>
            <a:srgbClr val="EB00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riangle isocèle 5"/>
          <p:cNvSpPr/>
          <p:nvPr/>
        </p:nvSpPr>
        <p:spPr>
          <a:xfrm rot="19777952">
            <a:off x="-114187" y="3539228"/>
            <a:ext cx="2701637" cy="2328997"/>
          </a:xfrm>
          <a:prstGeom prst="triangle">
            <a:avLst/>
          </a:prstGeom>
          <a:solidFill>
            <a:srgbClr val="7554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16" y="5493220"/>
            <a:ext cx="724559" cy="96015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200561" y="545262"/>
            <a:ext cx="8446714" cy="5407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2000" b="1" u="sng" dirty="0" smtClean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800" b="1" dirty="0">
              <a:solidFill>
                <a:srgbClr val="1C496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fr-F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84C0-CBCE-4EFA-BE70-AAFF372B9135}" type="slidenum">
              <a:rPr lang="fr-FR" smtClean="0"/>
              <a:t>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795" y="417013"/>
            <a:ext cx="3564000" cy="2376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103" y="417013"/>
            <a:ext cx="3564000" cy="2376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795" y="3194157"/>
            <a:ext cx="3564000" cy="237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238" y="3194161"/>
            <a:ext cx="3564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306</Words>
  <Application>Microsoft Office PowerPoint</Application>
  <PresentationFormat>Grand écran</PresentationFormat>
  <Paragraphs>88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Duquesne</dc:creator>
  <cp:lastModifiedBy>Valerie Duquesne</cp:lastModifiedBy>
  <cp:revision>225</cp:revision>
  <cp:lastPrinted>2026-04-02T10:47:05Z</cp:lastPrinted>
  <dcterms:created xsi:type="dcterms:W3CDTF">2020-08-27T06:59:44Z</dcterms:created>
  <dcterms:modified xsi:type="dcterms:W3CDTF">2026-04-02T10:49:14Z</dcterms:modified>
</cp:coreProperties>
</file>