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0"/>
  </p:notesMasterIdLst>
  <p:sldIdLst>
    <p:sldId id="256" r:id="rId2"/>
    <p:sldId id="257" r:id="rId3"/>
    <p:sldId id="299" r:id="rId4"/>
    <p:sldId id="300" r:id="rId5"/>
    <p:sldId id="285" r:id="rId6"/>
    <p:sldId id="258" r:id="rId7"/>
    <p:sldId id="286" r:id="rId8"/>
    <p:sldId id="297" r:id="rId9"/>
    <p:sldId id="310" r:id="rId10"/>
    <p:sldId id="311" r:id="rId11"/>
    <p:sldId id="312" r:id="rId12"/>
    <p:sldId id="259" r:id="rId13"/>
    <p:sldId id="307" r:id="rId14"/>
    <p:sldId id="305" r:id="rId15"/>
    <p:sldId id="308" r:id="rId16"/>
    <p:sldId id="306" r:id="rId17"/>
    <p:sldId id="309" r:id="rId18"/>
    <p:sldId id="304" r:id="rId19"/>
  </p:sldIdLst>
  <p:sldSz cx="9144000" cy="5143500" type="screen16x9"/>
  <p:notesSz cx="6797675" cy="9926638"/>
  <p:embeddedFontLst>
    <p:embeddedFont>
      <p:font typeface="Lora" panose="020B0604020202020204" charset="0"/>
      <p:regular r:id="rId21"/>
      <p:bold r:id="rId22"/>
      <p:italic r:id="rId23"/>
      <p:boldItalic r:id="rId24"/>
    </p:embeddedFont>
    <p:embeddedFont>
      <p:font typeface="Quattrocento Sans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ction par défaut" id="{7C984489-B26C-46FB-824C-B538AB209C80}">
          <p14:sldIdLst>
            <p14:sldId id="256"/>
            <p14:sldId id="257"/>
            <p14:sldId id="299"/>
            <p14:sldId id="300"/>
            <p14:sldId id="285"/>
            <p14:sldId id="258"/>
            <p14:sldId id="286"/>
            <p14:sldId id="297"/>
            <p14:sldId id="310"/>
            <p14:sldId id="311"/>
            <p14:sldId id="312"/>
            <p14:sldId id="259"/>
          </p14:sldIdLst>
        </p14:section>
        <p14:section name="Section sans titre" id="{1C922027-A0B5-4A8C-A15C-827223C87248}">
          <p14:sldIdLst>
            <p14:sldId id="307"/>
            <p14:sldId id="305"/>
            <p14:sldId id="308"/>
            <p14:sldId id="306"/>
            <p14:sldId id="309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96A"/>
    <a:srgbClr val="755471"/>
    <a:srgbClr val="F3C2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333994-7AED-442C-9E48-3A1296602537}">
  <a:tblStyle styleId="{B8333994-7AED-442C-9E48-3A12966025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226" y="-6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cas CCAS" userId="97beba98068f0d40" providerId="LiveId" clId="{C40E8A01-C59F-4271-B03D-60875C0FA704}"/>
    <pc:docChg chg="modSld modShowInfo">
      <pc:chgData name="ccas CCAS" userId="97beba98068f0d40" providerId="LiveId" clId="{C40E8A01-C59F-4271-B03D-60875C0FA704}" dt="2023-11-22T14:00:49.655" v="368" actId="2744"/>
      <pc:docMkLst>
        <pc:docMk/>
      </pc:docMkLst>
      <pc:sldChg chg="modTransition">
        <pc:chgData name="ccas CCAS" userId="97beba98068f0d40" providerId="LiveId" clId="{C40E8A01-C59F-4271-B03D-60875C0FA704}" dt="2023-11-22T12:29:01.007" v="4"/>
        <pc:sldMkLst>
          <pc:docMk/>
          <pc:sldMk cId="0" sldId="256"/>
        </pc:sldMkLst>
      </pc:sldChg>
      <pc:sldChg chg="modTransition">
        <pc:chgData name="ccas CCAS" userId="97beba98068f0d40" providerId="LiveId" clId="{C40E8A01-C59F-4271-B03D-60875C0FA704}" dt="2023-11-22T12:29:11.883" v="5"/>
        <pc:sldMkLst>
          <pc:docMk/>
          <pc:sldMk cId="0" sldId="257"/>
        </pc:sldMkLst>
      </pc:sldChg>
      <pc:sldChg chg="modTransition">
        <pc:chgData name="ccas CCAS" userId="97beba98068f0d40" providerId="LiveId" clId="{C40E8A01-C59F-4271-B03D-60875C0FA704}" dt="2023-11-22T12:29:50.933" v="11"/>
        <pc:sldMkLst>
          <pc:docMk/>
          <pc:sldMk cId="0" sldId="258"/>
        </pc:sldMkLst>
      </pc:sldChg>
      <pc:sldChg chg="modTransition">
        <pc:chgData name="ccas CCAS" userId="97beba98068f0d40" providerId="LiveId" clId="{C40E8A01-C59F-4271-B03D-60875C0FA704}" dt="2023-11-22T12:30:15.771" v="17"/>
        <pc:sldMkLst>
          <pc:docMk/>
          <pc:sldMk cId="0" sldId="259"/>
        </pc:sldMkLst>
      </pc:sldChg>
      <pc:sldChg chg="modTransition">
        <pc:chgData name="ccas CCAS" userId="97beba98068f0d40" providerId="LiveId" clId="{C40E8A01-C59F-4271-B03D-60875C0FA704}" dt="2023-11-22T12:29:44.020" v="10"/>
        <pc:sldMkLst>
          <pc:docMk/>
          <pc:sldMk cId="284463861" sldId="285"/>
        </pc:sldMkLst>
      </pc:sldChg>
      <pc:sldChg chg="modTransition">
        <pc:chgData name="ccas CCAS" userId="97beba98068f0d40" providerId="LiveId" clId="{C40E8A01-C59F-4271-B03D-60875C0FA704}" dt="2023-11-22T12:29:55.279" v="12"/>
        <pc:sldMkLst>
          <pc:docMk/>
          <pc:sldMk cId="1967467623" sldId="286"/>
        </pc:sldMkLst>
      </pc:sldChg>
      <pc:sldChg chg="modTransition">
        <pc:chgData name="ccas CCAS" userId="97beba98068f0d40" providerId="LiveId" clId="{C40E8A01-C59F-4271-B03D-60875C0FA704}" dt="2023-11-22T12:29:58.266" v="13"/>
        <pc:sldMkLst>
          <pc:docMk/>
          <pc:sldMk cId="1449976285" sldId="287"/>
        </pc:sldMkLst>
      </pc:sldChg>
      <pc:sldChg chg="modTransition">
        <pc:chgData name="ccas CCAS" userId="97beba98068f0d40" providerId="LiveId" clId="{C40E8A01-C59F-4271-B03D-60875C0FA704}" dt="2023-11-22T12:30:01.673" v="14"/>
        <pc:sldMkLst>
          <pc:docMk/>
          <pc:sldMk cId="518177523" sldId="288"/>
        </pc:sldMkLst>
      </pc:sldChg>
      <pc:sldChg chg="modTransition">
        <pc:chgData name="ccas CCAS" userId="97beba98068f0d40" providerId="LiveId" clId="{C40E8A01-C59F-4271-B03D-60875C0FA704}" dt="2023-11-22T12:30:12.431" v="16"/>
        <pc:sldMkLst>
          <pc:docMk/>
          <pc:sldMk cId="2319523835" sldId="289"/>
        </pc:sldMkLst>
      </pc:sldChg>
      <pc:sldChg chg="modTransition">
        <pc:chgData name="ccas CCAS" userId="97beba98068f0d40" providerId="LiveId" clId="{C40E8A01-C59F-4271-B03D-60875C0FA704}" dt="2023-11-22T12:30:08.297" v="15"/>
        <pc:sldMkLst>
          <pc:docMk/>
          <pc:sldMk cId="4288875684" sldId="297"/>
        </pc:sldMkLst>
      </pc:sldChg>
      <pc:sldChg chg="modTransition">
        <pc:chgData name="ccas CCAS" userId="97beba98068f0d40" providerId="LiveId" clId="{C40E8A01-C59F-4271-B03D-60875C0FA704}" dt="2023-11-22T12:29:15.730" v="6"/>
        <pc:sldMkLst>
          <pc:docMk/>
          <pc:sldMk cId="2580605646" sldId="299"/>
        </pc:sldMkLst>
      </pc:sldChg>
      <pc:sldChg chg="addSp delSp modSp mod modTransition modAnim">
        <pc:chgData name="ccas CCAS" userId="97beba98068f0d40" providerId="LiveId" clId="{C40E8A01-C59F-4271-B03D-60875C0FA704}" dt="2023-11-22T13:31:59.046" v="185" actId="20577"/>
        <pc:sldMkLst>
          <pc:docMk/>
          <pc:sldMk cId="4062720823" sldId="300"/>
        </pc:sldMkLst>
        <pc:spChg chg="add mod">
          <ac:chgData name="ccas CCAS" userId="97beba98068f0d40" providerId="LiveId" clId="{C40E8A01-C59F-4271-B03D-60875C0FA704}" dt="2023-11-22T13:06:59.348" v="83" actId="255"/>
          <ac:spMkLst>
            <pc:docMk/>
            <pc:sldMk cId="4062720823" sldId="300"/>
            <ac:spMk id="2" creationId="{5B92BE7E-1D35-E63D-C0ED-AD0E06EC83AB}"/>
          </ac:spMkLst>
        </pc:spChg>
        <pc:spChg chg="add mod">
          <ac:chgData name="ccas CCAS" userId="97beba98068f0d40" providerId="LiveId" clId="{C40E8A01-C59F-4271-B03D-60875C0FA704}" dt="2023-11-22T13:06:25.036" v="68" actId="1076"/>
          <ac:spMkLst>
            <pc:docMk/>
            <pc:sldMk cId="4062720823" sldId="300"/>
            <ac:spMk id="5" creationId="{9143CB20-2CF8-4443-A7DA-C4A41C7DF75C}"/>
          </ac:spMkLst>
        </pc:spChg>
        <pc:spChg chg="add mod">
          <ac:chgData name="ccas CCAS" userId="97beba98068f0d40" providerId="LiveId" clId="{C40E8A01-C59F-4271-B03D-60875C0FA704}" dt="2023-11-22T13:07:10.734" v="85" actId="255"/>
          <ac:spMkLst>
            <pc:docMk/>
            <pc:sldMk cId="4062720823" sldId="300"/>
            <ac:spMk id="6" creationId="{66813B60-0353-8C12-6995-61E1C6F3DF29}"/>
          </ac:spMkLst>
        </pc:spChg>
        <pc:spChg chg="add mod">
          <ac:chgData name="ccas CCAS" userId="97beba98068f0d40" providerId="LiveId" clId="{C40E8A01-C59F-4271-B03D-60875C0FA704}" dt="2023-11-22T13:29:31.050" v="165" actId="1076"/>
          <ac:spMkLst>
            <pc:docMk/>
            <pc:sldMk cId="4062720823" sldId="300"/>
            <ac:spMk id="7" creationId="{E86FD233-3A47-8ACF-E9DD-DCA0741F8C37}"/>
          </ac:spMkLst>
        </pc:spChg>
        <pc:spChg chg="add del mod">
          <ac:chgData name="ccas CCAS" userId="97beba98068f0d40" providerId="LiveId" clId="{C40E8A01-C59F-4271-B03D-60875C0FA704}" dt="2023-11-22T13:29:42.815" v="168"/>
          <ac:spMkLst>
            <pc:docMk/>
            <pc:sldMk cId="4062720823" sldId="300"/>
            <ac:spMk id="8" creationId="{96B8D58F-1D18-4DBD-1936-AE6C17C666D2}"/>
          </ac:spMkLst>
        </pc:spChg>
        <pc:spChg chg="add mod">
          <ac:chgData name="ccas CCAS" userId="97beba98068f0d40" providerId="LiveId" clId="{C40E8A01-C59F-4271-B03D-60875C0FA704}" dt="2023-11-22T13:31:59.046" v="185" actId="20577"/>
          <ac:spMkLst>
            <pc:docMk/>
            <pc:sldMk cId="4062720823" sldId="300"/>
            <ac:spMk id="9" creationId="{76ACF92A-F457-F97B-5E31-E164EFDDEFF9}"/>
          </ac:spMkLst>
        </pc:spChg>
      </pc:sldChg>
      <pc:sldChg chg="modSp mod modTransition">
        <pc:chgData name="ccas CCAS" userId="97beba98068f0d40" providerId="LiveId" clId="{C40E8A01-C59F-4271-B03D-60875C0FA704}" dt="2023-11-22T13:54:33.161" v="367" actId="20577"/>
        <pc:sldMkLst>
          <pc:docMk/>
          <pc:sldMk cId="1765323159" sldId="304"/>
        </pc:sldMkLst>
        <pc:spChg chg="mod">
          <ac:chgData name="ccas CCAS" userId="97beba98068f0d40" providerId="LiveId" clId="{C40E8A01-C59F-4271-B03D-60875C0FA704}" dt="2023-11-22T13:54:33.161" v="367" actId="20577"/>
          <ac:spMkLst>
            <pc:docMk/>
            <pc:sldMk cId="1765323159" sldId="304"/>
            <ac:spMk id="4" creationId="{00000000-0000-0000-0000-000000000000}"/>
          </ac:spMkLst>
        </pc:spChg>
      </pc:sldChg>
      <pc:sldChg chg="modTransition">
        <pc:chgData name="ccas CCAS" userId="97beba98068f0d40" providerId="LiveId" clId="{C40E8A01-C59F-4271-B03D-60875C0FA704}" dt="2023-11-22T12:30:27.174" v="19"/>
        <pc:sldMkLst>
          <pc:docMk/>
          <pc:sldMk cId="2329227345" sldId="305"/>
        </pc:sldMkLst>
      </pc:sldChg>
      <pc:sldChg chg="modTransition">
        <pc:chgData name="ccas CCAS" userId="97beba98068f0d40" providerId="LiveId" clId="{C40E8A01-C59F-4271-B03D-60875C0FA704}" dt="2023-11-22T12:30:34.716" v="21"/>
        <pc:sldMkLst>
          <pc:docMk/>
          <pc:sldMk cId="2847397275" sldId="306"/>
        </pc:sldMkLst>
      </pc:sldChg>
      <pc:sldChg chg="modSp mod modTransition">
        <pc:chgData name="ccas CCAS" userId="97beba98068f0d40" providerId="LiveId" clId="{C40E8A01-C59F-4271-B03D-60875C0FA704}" dt="2023-11-22T13:42:43.782" v="261" actId="20577"/>
        <pc:sldMkLst>
          <pc:docMk/>
          <pc:sldMk cId="897472424" sldId="307"/>
        </pc:sldMkLst>
        <pc:graphicFrameChg chg="modGraphic">
          <ac:chgData name="ccas CCAS" userId="97beba98068f0d40" providerId="LiveId" clId="{C40E8A01-C59F-4271-B03D-60875C0FA704}" dt="2023-11-22T13:42:43.782" v="261" actId="20577"/>
          <ac:graphicFrameMkLst>
            <pc:docMk/>
            <pc:sldMk cId="897472424" sldId="307"/>
            <ac:graphicFrameMk id="3" creationId="{00000000-0000-0000-0000-000000000000}"/>
          </ac:graphicFrameMkLst>
        </pc:graphicFrameChg>
      </pc:sldChg>
      <pc:sldChg chg="modSp mod modTransition">
        <pc:chgData name="ccas CCAS" userId="97beba98068f0d40" providerId="LiveId" clId="{C40E8A01-C59F-4271-B03D-60875C0FA704}" dt="2023-11-22T13:49:01.737" v="305" actId="20577"/>
        <pc:sldMkLst>
          <pc:docMk/>
          <pc:sldMk cId="177040768" sldId="308"/>
        </pc:sldMkLst>
        <pc:graphicFrameChg chg="modGraphic">
          <ac:chgData name="ccas CCAS" userId="97beba98068f0d40" providerId="LiveId" clId="{C40E8A01-C59F-4271-B03D-60875C0FA704}" dt="2023-11-22T13:49:01.737" v="305" actId="20577"/>
          <ac:graphicFrameMkLst>
            <pc:docMk/>
            <pc:sldMk cId="177040768" sldId="308"/>
            <ac:graphicFrameMk id="3" creationId="{00000000-0000-0000-0000-000000000000}"/>
          </ac:graphicFrameMkLst>
        </pc:graphicFrameChg>
      </pc:sldChg>
      <pc:sldChg chg="modSp mod modTransition">
        <pc:chgData name="ccas CCAS" userId="97beba98068f0d40" providerId="LiveId" clId="{C40E8A01-C59F-4271-B03D-60875C0FA704}" dt="2023-11-22T13:53:56.594" v="351" actId="20577"/>
        <pc:sldMkLst>
          <pc:docMk/>
          <pc:sldMk cId="1899744955" sldId="309"/>
        </pc:sldMkLst>
        <pc:graphicFrameChg chg="modGraphic">
          <ac:chgData name="ccas CCAS" userId="97beba98068f0d40" providerId="LiveId" clId="{C40E8A01-C59F-4271-B03D-60875C0FA704}" dt="2023-11-22T13:53:56.594" v="351" actId="20577"/>
          <ac:graphicFrameMkLst>
            <pc:docMk/>
            <pc:sldMk cId="1899744955" sldId="309"/>
            <ac:graphicFrameMk id="3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61447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f391192_0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3518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4840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1AFCA9FB-2E49-EB63-44DC-5C719B0BC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DF4660B9-F600-529C-DC38-A1DCEC791E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FAC57356-EB50-7C19-04DA-91F11284B6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8448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2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0601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5496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2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2183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8674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2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4656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604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5186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630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2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5026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95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f391192_0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862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68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210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8501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841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6025" y="3676512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1117950" y="3393000"/>
            <a:ext cx="567000" cy="5670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022300" y="2815923"/>
            <a:ext cx="5591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highlight>
                  <a:srgbClr val="FFCD00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9pPr>
          </a:lstStyle>
          <a:p>
            <a:endParaRPr/>
          </a:p>
        </p:txBody>
      </p:sp>
      <p:cxnSp>
        <p:nvCxnSpPr>
          <p:cNvPr id="15" name="Google Shape;15;p3"/>
          <p:cNvCxnSpPr/>
          <p:nvPr/>
        </p:nvCxnSpPr>
        <p:spPr>
          <a:xfrm>
            <a:off x="-6025" y="2571762"/>
            <a:ext cx="19845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16;p3"/>
          <p:cNvSpPr/>
          <p:nvPr/>
        </p:nvSpPr>
        <p:spPr>
          <a:xfrm>
            <a:off x="1117950" y="2288250"/>
            <a:ext cx="567000" cy="5670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cxnSp>
        <p:nvCxnSpPr>
          <p:cNvPr id="18" name="Google Shape;18;p3"/>
          <p:cNvCxnSpPr/>
          <p:nvPr/>
        </p:nvCxnSpPr>
        <p:spPr>
          <a:xfrm>
            <a:off x="5898975" y="2571750"/>
            <a:ext cx="3251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1381250" y="1618700"/>
            <a:ext cx="3425400" cy="323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◉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5012916" y="1618700"/>
            <a:ext cx="3425400" cy="323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◉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cxnSp>
        <p:nvCxnSpPr>
          <p:cNvPr id="37" name="Google Shape;37;p6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Google Shape;38;p6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39" name="Google Shape;39;p6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381250" y="937117"/>
            <a:ext cx="68097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7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ctrTitle"/>
          </p:nvPr>
        </p:nvSpPr>
        <p:spPr>
          <a:xfrm>
            <a:off x="552585" y="1745674"/>
            <a:ext cx="8292157" cy="13965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/>
            </a:r>
            <a:br>
              <a:rPr lang="en" sz="4400" dirty="0"/>
            </a:br>
            <a:r>
              <a:rPr lang="en" sz="4400" dirty="0"/>
              <a:t>Ville de VILLERUPT</a:t>
            </a:r>
            <a:r>
              <a:rPr lang="en" dirty="0"/>
              <a:t/>
            </a:r>
            <a:br>
              <a:rPr lang="en" dirty="0"/>
            </a:br>
            <a:r>
              <a:rPr lang="en" sz="2800" dirty="0">
                <a:solidFill>
                  <a:srgbClr val="FF0000"/>
                </a:solidFill>
              </a:rPr>
              <a:t>Installation du Conseil Municipal des enfants</a:t>
            </a:r>
            <a:br>
              <a:rPr lang="en" sz="2800" dirty="0">
                <a:solidFill>
                  <a:srgbClr val="FF0000"/>
                </a:solidFill>
              </a:rPr>
            </a:br>
            <a:r>
              <a:rPr lang="en" sz="2800" dirty="0">
                <a:solidFill>
                  <a:srgbClr val="FF0000"/>
                </a:solidFill>
              </a:rPr>
              <a:t>Election du Maire des Enfants</a:t>
            </a:r>
            <a:r>
              <a:rPr lang="en" sz="2800" dirty="0"/>
              <a:t/>
            </a:r>
            <a:br>
              <a:rPr lang="en" sz="2800" dirty="0"/>
            </a:br>
            <a:r>
              <a:rPr lang="en" sz="2800" dirty="0"/>
              <a:t>Mercredi 19 Novembre 2025</a:t>
            </a:r>
            <a:endParaRPr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33" y="168442"/>
            <a:ext cx="856355" cy="98735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798" y="3986463"/>
            <a:ext cx="1556497" cy="1041750"/>
          </a:xfrm>
          <a:prstGeom prst="rect">
            <a:avLst/>
          </a:prstGeom>
        </p:spPr>
      </p:pic>
      <p:sp>
        <p:nvSpPr>
          <p:cNvPr id="18" name="Google Shape;482;p39"/>
          <p:cNvSpPr/>
          <p:nvPr/>
        </p:nvSpPr>
        <p:spPr>
          <a:xfrm>
            <a:off x="1212788" y="3481269"/>
            <a:ext cx="385895" cy="336746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2371500" y="832818"/>
            <a:ext cx="1583973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i="1" dirty="0">
                <a:latin typeface="Lora"/>
                <a:ea typeface="Lora"/>
                <a:cs typeface="Lora"/>
                <a:sym typeface="Lora"/>
              </a:rPr>
              <a:t>Je suis</a:t>
            </a:r>
            <a:endParaRPr b="1" dirty="0"/>
          </a:p>
        </p:txBody>
      </p:sp>
      <p:cxnSp>
        <p:nvCxnSpPr>
          <p:cNvPr id="101" name="Google Shape;101;p14"/>
          <p:cNvCxnSpPr/>
          <p:nvPr/>
        </p:nvCxnSpPr>
        <p:spPr>
          <a:xfrm>
            <a:off x="-25800" y="665651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4"/>
          <p:cNvSpPr txBox="1">
            <a:spLocks noGrp="1"/>
          </p:cNvSpPr>
          <p:nvPr>
            <p:ph type="ctrTitle" idx="4294967295"/>
          </p:nvPr>
        </p:nvSpPr>
        <p:spPr>
          <a:xfrm>
            <a:off x="2371500" y="258202"/>
            <a:ext cx="2292473" cy="814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Bonjour!</a:t>
            </a:r>
            <a:endParaRPr sz="3600" dirty="0"/>
          </a:p>
        </p:txBody>
      </p:sp>
      <p:cxnSp>
        <p:nvCxnSpPr>
          <p:cNvPr id="104" name="Google Shape;104;p14"/>
          <p:cNvCxnSpPr/>
          <p:nvPr/>
        </p:nvCxnSpPr>
        <p:spPr>
          <a:xfrm>
            <a:off x="4479902" y="665650"/>
            <a:ext cx="4658534" cy="13574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21549" r="35724" b="43704"/>
          <a:stretch/>
        </p:blipFill>
        <p:spPr>
          <a:xfrm>
            <a:off x="875874" y="203807"/>
            <a:ext cx="882848" cy="1021411"/>
          </a:xfrm>
          <a:prstGeom prst="rect">
            <a:avLst/>
          </a:prstGeom>
          <a:ln w="88900" cap="sq" cmpd="thickThin">
            <a:solidFill>
              <a:srgbClr val="F3C20D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angle 11"/>
          <p:cNvSpPr/>
          <p:nvPr/>
        </p:nvSpPr>
        <p:spPr>
          <a:xfrm>
            <a:off x="3826055" y="937804"/>
            <a:ext cx="4293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i="1" dirty="0">
                <a:highlight>
                  <a:srgbClr val="FFCD00"/>
                </a:highlight>
                <a:latin typeface="Lora" panose="020B0604020202020204" charset="0"/>
              </a:rPr>
              <a:t>B</a:t>
            </a:r>
            <a:r>
              <a:rPr lang="en" sz="3600" b="1" i="1" dirty="0">
                <a:highlight>
                  <a:srgbClr val="FFCD00"/>
                </a:highlight>
                <a:latin typeface="Lora" panose="020B0604020202020204" charset="0"/>
              </a:rPr>
              <a:t>ixente ZIARCZYK</a:t>
            </a:r>
            <a:endParaRPr lang="fr-FR" sz="3600" b="1" i="1" dirty="0">
              <a:latin typeface="Lora" panose="020B060402020202020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44" y="225640"/>
            <a:ext cx="841352" cy="988494"/>
          </a:xfrm>
          <a:prstGeom prst="rect">
            <a:avLst/>
          </a:prstGeom>
        </p:spPr>
      </p:pic>
      <p:sp>
        <p:nvSpPr>
          <p:cNvPr id="13" name="Google Shape;100;p14"/>
          <p:cNvSpPr txBox="1">
            <a:spLocks/>
          </p:cNvSpPr>
          <p:nvPr/>
        </p:nvSpPr>
        <p:spPr>
          <a:xfrm>
            <a:off x="7918789" y="840574"/>
            <a:ext cx="1248876" cy="670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buFont typeface="Quattrocento Sans"/>
              <a:buNone/>
            </a:pPr>
            <a:r>
              <a:rPr lang="fr-FR" sz="1200" b="1" i="1" dirty="0">
                <a:latin typeface="Lora"/>
                <a:sym typeface="Lora"/>
              </a:rPr>
              <a:t>Ecole Poincaré</a:t>
            </a:r>
          </a:p>
          <a:p>
            <a:pPr marL="0" indent="0">
              <a:buFont typeface="Quattrocento Sans"/>
              <a:buNone/>
            </a:pPr>
            <a:r>
              <a:rPr lang="fr-FR" sz="1200" b="1" i="1" dirty="0">
                <a:latin typeface="Lora"/>
                <a:sym typeface="Lora"/>
              </a:rPr>
              <a:t>CM1</a:t>
            </a:r>
            <a:endParaRPr lang="fr-FR" sz="12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7" y="1689121"/>
            <a:ext cx="3944115" cy="33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251"/>
    </mc:Choice>
    <mc:Fallback xmlns="">
      <p:transition advTm="3425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15F63159-97EC-2613-CBBF-FE24B8259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>
            <a:extLst>
              <a:ext uri="{FF2B5EF4-FFF2-40B4-BE49-F238E27FC236}">
                <a16:creationId xmlns:a16="http://schemas.microsoft.com/office/drawing/2014/main" id="{6E1E1FAE-1691-7BA9-A27A-EE3A282C7CC1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371500" y="832818"/>
            <a:ext cx="1583973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i="1" dirty="0">
                <a:latin typeface="Lora"/>
                <a:ea typeface="Lora"/>
                <a:cs typeface="Lora"/>
                <a:sym typeface="Lora"/>
              </a:rPr>
              <a:t>Je suis</a:t>
            </a:r>
            <a:endParaRPr b="1" dirty="0"/>
          </a:p>
        </p:txBody>
      </p:sp>
      <p:cxnSp>
        <p:nvCxnSpPr>
          <p:cNvPr id="101" name="Google Shape;101;p14">
            <a:extLst>
              <a:ext uri="{FF2B5EF4-FFF2-40B4-BE49-F238E27FC236}">
                <a16:creationId xmlns:a16="http://schemas.microsoft.com/office/drawing/2014/main" id="{BF932F45-CE4F-A93A-C985-E15A90E2DBEC}"/>
              </a:ext>
            </a:extLst>
          </p:cNvPr>
          <p:cNvCxnSpPr/>
          <p:nvPr/>
        </p:nvCxnSpPr>
        <p:spPr>
          <a:xfrm>
            <a:off x="-25800" y="665651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4">
            <a:extLst>
              <a:ext uri="{FF2B5EF4-FFF2-40B4-BE49-F238E27FC236}">
                <a16:creationId xmlns:a16="http://schemas.microsoft.com/office/drawing/2014/main" id="{6400DB86-0046-B545-9A61-2A8C1ED897B3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2371500" y="258202"/>
            <a:ext cx="2292473" cy="814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Bonjour!</a:t>
            </a:r>
            <a:endParaRPr sz="3600" dirty="0"/>
          </a:p>
        </p:txBody>
      </p:sp>
      <p:cxnSp>
        <p:nvCxnSpPr>
          <p:cNvPr id="104" name="Google Shape;104;p14">
            <a:extLst>
              <a:ext uri="{FF2B5EF4-FFF2-40B4-BE49-F238E27FC236}">
                <a16:creationId xmlns:a16="http://schemas.microsoft.com/office/drawing/2014/main" id="{D1EDC84B-EDCA-F350-3F51-7CF0162EA51A}"/>
              </a:ext>
            </a:extLst>
          </p:cNvPr>
          <p:cNvCxnSpPr/>
          <p:nvPr/>
        </p:nvCxnSpPr>
        <p:spPr>
          <a:xfrm>
            <a:off x="4479902" y="665650"/>
            <a:ext cx="4658534" cy="13574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p14">
            <a:extLst>
              <a:ext uri="{FF2B5EF4-FFF2-40B4-BE49-F238E27FC236}">
                <a16:creationId xmlns:a16="http://schemas.microsoft.com/office/drawing/2014/main" id="{C3B6C4EE-2B5B-5950-64E9-7FB90AA94D9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44A0C40E-1A9C-6600-D75E-A456F4B67F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21549" r="35724" b="43704"/>
          <a:stretch/>
        </p:blipFill>
        <p:spPr>
          <a:xfrm>
            <a:off x="875874" y="203807"/>
            <a:ext cx="882848" cy="1021411"/>
          </a:xfrm>
          <a:prstGeom prst="rect">
            <a:avLst/>
          </a:prstGeom>
          <a:ln w="88900" cap="sq" cmpd="thickThin">
            <a:solidFill>
              <a:srgbClr val="F3C20D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2200591-6AB9-C114-1467-8D05E5CD8EAD}"/>
              </a:ext>
            </a:extLst>
          </p:cNvPr>
          <p:cNvSpPr/>
          <p:nvPr/>
        </p:nvSpPr>
        <p:spPr>
          <a:xfrm>
            <a:off x="3826055" y="937804"/>
            <a:ext cx="39441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i="1" dirty="0">
                <a:highlight>
                  <a:srgbClr val="FFCD00"/>
                </a:highlight>
                <a:latin typeface="Lora" panose="020B0604020202020204" charset="0"/>
              </a:rPr>
              <a:t>Toufik</a:t>
            </a:r>
            <a:r>
              <a:rPr lang="en" sz="3600" b="1" i="1" dirty="0">
                <a:highlight>
                  <a:srgbClr val="FFCD00"/>
                </a:highlight>
                <a:latin typeface="Lora" panose="020B0604020202020204" charset="0"/>
              </a:rPr>
              <a:t> BOUHAFS</a:t>
            </a:r>
            <a:endParaRPr lang="fr-FR" sz="3600" b="1" i="1" dirty="0">
              <a:latin typeface="Lora" panose="020B060402020202020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77A3CB7-214B-53FA-809A-87350AD02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44" y="225640"/>
            <a:ext cx="841352" cy="988494"/>
          </a:xfrm>
          <a:prstGeom prst="rect">
            <a:avLst/>
          </a:prstGeom>
        </p:spPr>
      </p:pic>
      <p:sp>
        <p:nvSpPr>
          <p:cNvPr id="13" name="Google Shape;100;p14">
            <a:extLst>
              <a:ext uri="{FF2B5EF4-FFF2-40B4-BE49-F238E27FC236}">
                <a16:creationId xmlns:a16="http://schemas.microsoft.com/office/drawing/2014/main" id="{939CB723-8418-788B-F726-863F108AA37B}"/>
              </a:ext>
            </a:extLst>
          </p:cNvPr>
          <p:cNvSpPr txBox="1">
            <a:spLocks/>
          </p:cNvSpPr>
          <p:nvPr/>
        </p:nvSpPr>
        <p:spPr>
          <a:xfrm>
            <a:off x="7643687" y="876393"/>
            <a:ext cx="1448239" cy="670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buFont typeface="Quattrocento Sans"/>
              <a:buNone/>
            </a:pPr>
            <a:r>
              <a:rPr lang="fr-FR" sz="1200" b="1" i="1" dirty="0">
                <a:latin typeface="Lora"/>
                <a:sym typeface="Lora"/>
              </a:rPr>
              <a:t>Ecole Joliot Curie</a:t>
            </a:r>
          </a:p>
          <a:p>
            <a:pPr marL="0" indent="0">
              <a:buFont typeface="Quattrocento Sans"/>
              <a:buNone/>
            </a:pPr>
            <a:r>
              <a:rPr lang="fr-FR" sz="1200" b="1" i="1" dirty="0">
                <a:latin typeface="Lora"/>
                <a:sym typeface="Lora"/>
              </a:rPr>
              <a:t>CM1</a:t>
            </a:r>
            <a:endParaRPr lang="fr-FR" sz="12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F6A3FBF-6285-02B7-53F5-5A39B85E3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78" y="1484724"/>
            <a:ext cx="2551979" cy="36078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25FFD4-F5D3-9D55-D0AA-1620B8C4BF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4549" y="1542978"/>
            <a:ext cx="2501656" cy="349132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655D862-40CB-9FA2-92F4-BAF5F25B3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189" y="1542978"/>
            <a:ext cx="2509191" cy="355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6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251"/>
    </mc:Choice>
    <mc:Fallback xmlns="">
      <p:transition advTm="3425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ctrTitle"/>
          </p:nvPr>
        </p:nvSpPr>
        <p:spPr>
          <a:xfrm>
            <a:off x="2507981" y="1977031"/>
            <a:ext cx="3787800" cy="11605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Dépouillement</a:t>
            </a:r>
            <a:br>
              <a:rPr lang="fr-FR" dirty="0"/>
            </a:br>
            <a:r>
              <a:rPr lang="fr-FR" dirty="0"/>
              <a:t>TOUR N°1</a:t>
            </a:r>
            <a:r>
              <a:rPr lang="en" dirty="0"/>
              <a:t> </a:t>
            </a:r>
            <a:endParaRPr dirty="0"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 dirty="0"/>
          </a:p>
        </p:txBody>
      </p:sp>
      <p:grpSp>
        <p:nvGrpSpPr>
          <p:cNvPr id="6" name="Google Shape;510;p39"/>
          <p:cNvGrpSpPr/>
          <p:nvPr/>
        </p:nvGrpSpPr>
        <p:grpSpPr>
          <a:xfrm>
            <a:off x="1197168" y="2335119"/>
            <a:ext cx="407043" cy="398534"/>
            <a:chOff x="1236875" y="1623900"/>
            <a:chExt cx="465200" cy="455475"/>
          </a:xfrm>
        </p:grpSpPr>
        <p:sp>
          <p:nvSpPr>
            <p:cNvPr id="7" name="Google Shape;511;p39"/>
            <p:cNvSpPr/>
            <p:nvPr/>
          </p:nvSpPr>
          <p:spPr>
            <a:xfrm>
              <a:off x="1236875" y="1623900"/>
              <a:ext cx="465200" cy="445125"/>
            </a:xfrm>
            <a:custGeom>
              <a:avLst/>
              <a:gdLst/>
              <a:ahLst/>
              <a:cxnLst/>
              <a:rect l="l" t="t" r="r" b="b"/>
              <a:pathLst>
                <a:path w="18608" h="17805" fill="none" extrusionOk="0">
                  <a:moveTo>
                    <a:pt x="13493" y="14127"/>
                  </a:moveTo>
                  <a:lnTo>
                    <a:pt x="18608" y="17804"/>
                  </a:lnTo>
                  <a:lnTo>
                    <a:pt x="18608" y="17804"/>
                  </a:lnTo>
                  <a:lnTo>
                    <a:pt x="18608" y="17731"/>
                  </a:lnTo>
                  <a:lnTo>
                    <a:pt x="18608" y="6723"/>
                  </a:lnTo>
                  <a:lnTo>
                    <a:pt x="9304" y="1"/>
                  </a:lnTo>
                  <a:lnTo>
                    <a:pt x="1" y="6723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1" y="17804"/>
                  </a:lnTo>
                  <a:lnTo>
                    <a:pt x="5115" y="1412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512;p39"/>
            <p:cNvSpPr/>
            <p:nvPr/>
          </p:nvSpPr>
          <p:spPr>
            <a:xfrm>
              <a:off x="1244800" y="207875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171" y="24"/>
                  </a:lnTo>
                  <a:lnTo>
                    <a:pt x="17804" y="24"/>
                  </a:lnTo>
                  <a:lnTo>
                    <a:pt x="17804" y="24"/>
                  </a:lnTo>
                  <a:lnTo>
                    <a:pt x="17877" y="0"/>
                  </a:lnTo>
                  <a:lnTo>
                    <a:pt x="1797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513;p39"/>
            <p:cNvSpPr/>
            <p:nvPr/>
          </p:nvSpPr>
          <p:spPr>
            <a:xfrm>
              <a:off x="1236875" y="1791950"/>
              <a:ext cx="465200" cy="171725"/>
            </a:xfrm>
            <a:custGeom>
              <a:avLst/>
              <a:gdLst/>
              <a:ahLst/>
              <a:cxnLst/>
              <a:rect l="l" t="t" r="r" b="b"/>
              <a:pathLst>
                <a:path w="18608" h="6869" fill="none" extrusionOk="0">
                  <a:moveTo>
                    <a:pt x="18608" y="1"/>
                  </a:moveTo>
                  <a:lnTo>
                    <a:pt x="9450" y="6820"/>
                  </a:lnTo>
                  <a:lnTo>
                    <a:pt x="9450" y="6820"/>
                  </a:lnTo>
                  <a:lnTo>
                    <a:pt x="9377" y="6845"/>
                  </a:lnTo>
                  <a:lnTo>
                    <a:pt x="9304" y="6869"/>
                  </a:lnTo>
                  <a:lnTo>
                    <a:pt x="9304" y="6869"/>
                  </a:lnTo>
                  <a:lnTo>
                    <a:pt x="9231" y="6845"/>
                  </a:lnTo>
                  <a:lnTo>
                    <a:pt x="9158" y="682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514;p39"/>
            <p:cNvSpPr/>
            <p:nvPr/>
          </p:nvSpPr>
          <p:spPr>
            <a:xfrm>
              <a:off x="1330025" y="1750550"/>
              <a:ext cx="278900" cy="110850"/>
            </a:xfrm>
            <a:custGeom>
              <a:avLst/>
              <a:gdLst/>
              <a:ahLst/>
              <a:cxnLst/>
              <a:rect l="l" t="t" r="r" b="b"/>
              <a:pathLst>
                <a:path w="11156" h="4434" fill="none" extrusionOk="0">
                  <a:moveTo>
                    <a:pt x="1" y="4433"/>
                  </a:moveTo>
                  <a:lnTo>
                    <a:pt x="1" y="1"/>
                  </a:lnTo>
                  <a:lnTo>
                    <a:pt x="11155" y="1"/>
                  </a:lnTo>
                  <a:lnTo>
                    <a:pt x="11155" y="443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515;p39"/>
            <p:cNvSpPr/>
            <p:nvPr/>
          </p:nvSpPr>
          <p:spPr>
            <a:xfrm>
              <a:off x="1402500" y="18102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516;p39"/>
            <p:cNvSpPr/>
            <p:nvPr/>
          </p:nvSpPr>
          <p:spPr>
            <a:xfrm>
              <a:off x="1402500" y="18443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517;p39"/>
            <p:cNvSpPr/>
            <p:nvPr/>
          </p:nvSpPr>
          <p:spPr>
            <a:xfrm>
              <a:off x="1402500" y="1878425"/>
              <a:ext cx="85250" cy="25"/>
            </a:xfrm>
            <a:custGeom>
              <a:avLst/>
              <a:gdLst/>
              <a:ahLst/>
              <a:cxnLst/>
              <a:rect l="l" t="t" r="r" b="b"/>
              <a:pathLst>
                <a:path w="3410" h="1" fill="none" extrusionOk="0">
                  <a:moveTo>
                    <a:pt x="0" y="0"/>
                  </a:moveTo>
                  <a:lnTo>
                    <a:pt x="341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296"/>
    </mc:Choice>
    <mc:Fallback xmlns="">
      <p:transition advTm="629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971883"/>
              </p:ext>
            </p:extLst>
          </p:nvPr>
        </p:nvGraphicFramePr>
        <p:xfrm>
          <a:off x="0" y="0"/>
          <a:ext cx="9143992" cy="4800600"/>
        </p:xfrm>
        <a:graphic>
          <a:graphicData uri="http://schemas.openxmlformats.org/drawingml/2006/table">
            <a:tbl>
              <a:tblPr firstRow="1" bandRow="1">
                <a:tableStyleId>{B8333994-7AED-442C-9E48-3A1296602537}</a:tableStyleId>
              </a:tblPr>
              <a:tblGrid>
                <a:gridCol w="2092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94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94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8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63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71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25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7407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714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1172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7407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3943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1865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32509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4938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8099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342900">
                <a:tc gridSpan="22"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RÉSULTATS</a:t>
                      </a:r>
                      <a:r>
                        <a:rPr lang="fr-FR" b="1" baseline="0" dirty="0"/>
                        <a:t> TOUR N°1</a:t>
                      </a:r>
                      <a:endParaRPr lang="fr-FR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dirty="0" err="1"/>
                        <a:t>Aliyah</a:t>
                      </a:r>
                      <a:r>
                        <a:rPr lang="fr-FR" dirty="0"/>
                        <a:t> MORELLI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</a:t>
                      </a:r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dirty="0"/>
                        <a:t>Juliette DENEU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</a:t>
                      </a:r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fr-FR" dirty="0"/>
                        <a:t>Raphaël FACQUET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</a:t>
                      </a:r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fr-FR" dirty="0" err="1"/>
                        <a:t>Timéa</a:t>
                      </a:r>
                      <a:r>
                        <a:rPr lang="fr-FR" dirty="0"/>
                        <a:t> BOEHM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</a:t>
                      </a:r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fr-FR" dirty="0"/>
                        <a:t>Bixente ZIARCZYK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</a:t>
                      </a:r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fr-FR" dirty="0"/>
                        <a:t>Toufik BOUHAFS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</a:t>
                      </a:r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fr-FR" baseline="0" dirty="0" smtClean="0"/>
                        <a:t>Liam GHODBANE</a:t>
                      </a:r>
                      <a:endParaRPr lang="fr-FR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</a:t>
                      </a:r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fr-FR" dirty="0" smtClean="0"/>
                        <a:t>Yasmine NIOUR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</a:t>
                      </a:r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747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752"/>
    </mc:Choice>
    <mc:Fallback xmlns="">
      <p:transition advTm="1375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ctrTitle"/>
          </p:nvPr>
        </p:nvSpPr>
        <p:spPr>
          <a:xfrm>
            <a:off x="2507981" y="1977031"/>
            <a:ext cx="3787800" cy="11605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Dépouillement</a:t>
            </a:r>
            <a:br>
              <a:rPr lang="fr-FR" dirty="0"/>
            </a:br>
            <a:r>
              <a:rPr lang="fr-FR" dirty="0"/>
              <a:t>TOUR N°2</a:t>
            </a:r>
            <a:r>
              <a:rPr lang="en" dirty="0"/>
              <a:t> </a:t>
            </a:r>
            <a:endParaRPr dirty="0"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 dirty="0"/>
          </a:p>
        </p:txBody>
      </p:sp>
      <p:grpSp>
        <p:nvGrpSpPr>
          <p:cNvPr id="6" name="Google Shape;510;p39"/>
          <p:cNvGrpSpPr/>
          <p:nvPr/>
        </p:nvGrpSpPr>
        <p:grpSpPr>
          <a:xfrm>
            <a:off x="1197168" y="2335119"/>
            <a:ext cx="407043" cy="398534"/>
            <a:chOff x="1236875" y="1623900"/>
            <a:chExt cx="465200" cy="455475"/>
          </a:xfrm>
        </p:grpSpPr>
        <p:sp>
          <p:nvSpPr>
            <p:cNvPr id="7" name="Google Shape;511;p39"/>
            <p:cNvSpPr/>
            <p:nvPr/>
          </p:nvSpPr>
          <p:spPr>
            <a:xfrm>
              <a:off x="1236875" y="1623900"/>
              <a:ext cx="465200" cy="445125"/>
            </a:xfrm>
            <a:custGeom>
              <a:avLst/>
              <a:gdLst/>
              <a:ahLst/>
              <a:cxnLst/>
              <a:rect l="l" t="t" r="r" b="b"/>
              <a:pathLst>
                <a:path w="18608" h="17805" fill="none" extrusionOk="0">
                  <a:moveTo>
                    <a:pt x="13493" y="14127"/>
                  </a:moveTo>
                  <a:lnTo>
                    <a:pt x="18608" y="17804"/>
                  </a:lnTo>
                  <a:lnTo>
                    <a:pt x="18608" y="17804"/>
                  </a:lnTo>
                  <a:lnTo>
                    <a:pt x="18608" y="17731"/>
                  </a:lnTo>
                  <a:lnTo>
                    <a:pt x="18608" y="6723"/>
                  </a:lnTo>
                  <a:lnTo>
                    <a:pt x="9304" y="1"/>
                  </a:lnTo>
                  <a:lnTo>
                    <a:pt x="1" y="6723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1" y="17804"/>
                  </a:lnTo>
                  <a:lnTo>
                    <a:pt x="5115" y="1412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512;p39"/>
            <p:cNvSpPr/>
            <p:nvPr/>
          </p:nvSpPr>
          <p:spPr>
            <a:xfrm>
              <a:off x="1244800" y="207875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171" y="24"/>
                  </a:lnTo>
                  <a:lnTo>
                    <a:pt x="17804" y="24"/>
                  </a:lnTo>
                  <a:lnTo>
                    <a:pt x="17804" y="24"/>
                  </a:lnTo>
                  <a:lnTo>
                    <a:pt x="17877" y="0"/>
                  </a:lnTo>
                  <a:lnTo>
                    <a:pt x="1797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513;p39"/>
            <p:cNvSpPr/>
            <p:nvPr/>
          </p:nvSpPr>
          <p:spPr>
            <a:xfrm>
              <a:off x="1236875" y="1791950"/>
              <a:ext cx="465200" cy="171725"/>
            </a:xfrm>
            <a:custGeom>
              <a:avLst/>
              <a:gdLst/>
              <a:ahLst/>
              <a:cxnLst/>
              <a:rect l="l" t="t" r="r" b="b"/>
              <a:pathLst>
                <a:path w="18608" h="6869" fill="none" extrusionOk="0">
                  <a:moveTo>
                    <a:pt x="18608" y="1"/>
                  </a:moveTo>
                  <a:lnTo>
                    <a:pt x="9450" y="6820"/>
                  </a:lnTo>
                  <a:lnTo>
                    <a:pt x="9450" y="6820"/>
                  </a:lnTo>
                  <a:lnTo>
                    <a:pt x="9377" y="6845"/>
                  </a:lnTo>
                  <a:lnTo>
                    <a:pt x="9304" y="6869"/>
                  </a:lnTo>
                  <a:lnTo>
                    <a:pt x="9304" y="6869"/>
                  </a:lnTo>
                  <a:lnTo>
                    <a:pt x="9231" y="6845"/>
                  </a:lnTo>
                  <a:lnTo>
                    <a:pt x="9158" y="682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514;p39"/>
            <p:cNvSpPr/>
            <p:nvPr/>
          </p:nvSpPr>
          <p:spPr>
            <a:xfrm>
              <a:off x="1330025" y="1750550"/>
              <a:ext cx="278900" cy="110850"/>
            </a:xfrm>
            <a:custGeom>
              <a:avLst/>
              <a:gdLst/>
              <a:ahLst/>
              <a:cxnLst/>
              <a:rect l="l" t="t" r="r" b="b"/>
              <a:pathLst>
                <a:path w="11156" h="4434" fill="none" extrusionOk="0">
                  <a:moveTo>
                    <a:pt x="1" y="4433"/>
                  </a:moveTo>
                  <a:lnTo>
                    <a:pt x="1" y="1"/>
                  </a:lnTo>
                  <a:lnTo>
                    <a:pt x="11155" y="1"/>
                  </a:lnTo>
                  <a:lnTo>
                    <a:pt x="11155" y="443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515;p39"/>
            <p:cNvSpPr/>
            <p:nvPr/>
          </p:nvSpPr>
          <p:spPr>
            <a:xfrm>
              <a:off x="1402500" y="18102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516;p39"/>
            <p:cNvSpPr/>
            <p:nvPr/>
          </p:nvSpPr>
          <p:spPr>
            <a:xfrm>
              <a:off x="1402500" y="18443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517;p39"/>
            <p:cNvSpPr/>
            <p:nvPr/>
          </p:nvSpPr>
          <p:spPr>
            <a:xfrm>
              <a:off x="1402500" y="1878425"/>
              <a:ext cx="85250" cy="25"/>
            </a:xfrm>
            <a:custGeom>
              <a:avLst/>
              <a:gdLst/>
              <a:ahLst/>
              <a:cxnLst/>
              <a:rect l="l" t="t" r="r" b="b"/>
              <a:pathLst>
                <a:path w="3410" h="1" fill="none" extrusionOk="0">
                  <a:moveTo>
                    <a:pt x="0" y="0"/>
                  </a:moveTo>
                  <a:lnTo>
                    <a:pt x="341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32922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296"/>
    </mc:Choice>
    <mc:Fallback xmlns="">
      <p:transition advTm="629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674123"/>
              </p:ext>
            </p:extLst>
          </p:nvPr>
        </p:nvGraphicFramePr>
        <p:xfrm>
          <a:off x="0" y="0"/>
          <a:ext cx="9143992" cy="4800600"/>
        </p:xfrm>
        <a:graphic>
          <a:graphicData uri="http://schemas.openxmlformats.org/drawingml/2006/table">
            <a:tbl>
              <a:tblPr firstRow="1" bandRow="1">
                <a:tableStyleId>{B8333994-7AED-442C-9E48-3A1296602537}</a:tableStyleId>
              </a:tblPr>
              <a:tblGrid>
                <a:gridCol w="2092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94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94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8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63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71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25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7407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714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1172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7407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3943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1865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32509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4938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8099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342900">
                <a:tc gridSpan="22"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RÉSULTATS</a:t>
                      </a:r>
                      <a:r>
                        <a:rPr lang="fr-FR" b="1" baseline="0" dirty="0"/>
                        <a:t> TOUR N°2</a:t>
                      </a:r>
                      <a:endParaRPr lang="fr-FR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dirty="0" err="1"/>
                        <a:t>Aliyah</a:t>
                      </a:r>
                      <a:r>
                        <a:rPr lang="fr-FR" dirty="0"/>
                        <a:t> MORELLI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</a:t>
                      </a:r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dirty="0"/>
                        <a:t>Juliette DENEU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</a:t>
                      </a:r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fr-FR" dirty="0"/>
                        <a:t>Raphaël FACQUET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fr-FR" dirty="0" err="1"/>
                        <a:t>Timéa</a:t>
                      </a:r>
                      <a:r>
                        <a:rPr lang="fr-FR" dirty="0"/>
                        <a:t> BOEHM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</a:t>
                      </a:r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fr-FR" dirty="0"/>
                        <a:t>Bixente ZIARCZYK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</a:t>
                      </a:r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fr-FR" dirty="0"/>
                        <a:t>Toufik BOUHAFS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</a:t>
                      </a:r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fr-FR" baseline="0" dirty="0" smtClean="0"/>
                        <a:t>Liam GHODBANE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</a:t>
                      </a:r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fr-FR" dirty="0" smtClean="0"/>
                        <a:t>Yasmine NIOUR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</a:t>
                      </a:r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0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752"/>
    </mc:Choice>
    <mc:Fallback xmlns="">
      <p:transition advTm="1375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ctrTitle"/>
          </p:nvPr>
        </p:nvSpPr>
        <p:spPr>
          <a:xfrm>
            <a:off x="2507981" y="1977031"/>
            <a:ext cx="3787800" cy="11605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Dépouillement</a:t>
            </a:r>
            <a:br>
              <a:rPr lang="fr-FR" dirty="0"/>
            </a:br>
            <a:r>
              <a:rPr lang="fr-FR" dirty="0"/>
              <a:t>TOUR N°3</a:t>
            </a:r>
            <a:r>
              <a:rPr lang="en" dirty="0"/>
              <a:t> </a:t>
            </a:r>
            <a:endParaRPr dirty="0"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 dirty="0"/>
          </a:p>
        </p:txBody>
      </p:sp>
      <p:grpSp>
        <p:nvGrpSpPr>
          <p:cNvPr id="6" name="Google Shape;510;p39"/>
          <p:cNvGrpSpPr/>
          <p:nvPr/>
        </p:nvGrpSpPr>
        <p:grpSpPr>
          <a:xfrm>
            <a:off x="1197168" y="2335119"/>
            <a:ext cx="407043" cy="398534"/>
            <a:chOff x="1236875" y="1623900"/>
            <a:chExt cx="465200" cy="455475"/>
          </a:xfrm>
        </p:grpSpPr>
        <p:sp>
          <p:nvSpPr>
            <p:cNvPr id="7" name="Google Shape;511;p39"/>
            <p:cNvSpPr/>
            <p:nvPr/>
          </p:nvSpPr>
          <p:spPr>
            <a:xfrm>
              <a:off x="1236875" y="1623900"/>
              <a:ext cx="465200" cy="445125"/>
            </a:xfrm>
            <a:custGeom>
              <a:avLst/>
              <a:gdLst/>
              <a:ahLst/>
              <a:cxnLst/>
              <a:rect l="l" t="t" r="r" b="b"/>
              <a:pathLst>
                <a:path w="18608" h="17805" fill="none" extrusionOk="0">
                  <a:moveTo>
                    <a:pt x="13493" y="14127"/>
                  </a:moveTo>
                  <a:lnTo>
                    <a:pt x="18608" y="17804"/>
                  </a:lnTo>
                  <a:lnTo>
                    <a:pt x="18608" y="17804"/>
                  </a:lnTo>
                  <a:lnTo>
                    <a:pt x="18608" y="17731"/>
                  </a:lnTo>
                  <a:lnTo>
                    <a:pt x="18608" y="6723"/>
                  </a:lnTo>
                  <a:lnTo>
                    <a:pt x="9304" y="1"/>
                  </a:lnTo>
                  <a:lnTo>
                    <a:pt x="1" y="6723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1" y="17804"/>
                  </a:lnTo>
                  <a:lnTo>
                    <a:pt x="5115" y="1412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512;p39"/>
            <p:cNvSpPr/>
            <p:nvPr/>
          </p:nvSpPr>
          <p:spPr>
            <a:xfrm>
              <a:off x="1244800" y="207875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171" y="24"/>
                  </a:lnTo>
                  <a:lnTo>
                    <a:pt x="17804" y="24"/>
                  </a:lnTo>
                  <a:lnTo>
                    <a:pt x="17804" y="24"/>
                  </a:lnTo>
                  <a:lnTo>
                    <a:pt x="17877" y="0"/>
                  </a:lnTo>
                  <a:lnTo>
                    <a:pt x="1797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513;p39"/>
            <p:cNvSpPr/>
            <p:nvPr/>
          </p:nvSpPr>
          <p:spPr>
            <a:xfrm>
              <a:off x="1236875" y="1791950"/>
              <a:ext cx="465200" cy="171725"/>
            </a:xfrm>
            <a:custGeom>
              <a:avLst/>
              <a:gdLst/>
              <a:ahLst/>
              <a:cxnLst/>
              <a:rect l="l" t="t" r="r" b="b"/>
              <a:pathLst>
                <a:path w="18608" h="6869" fill="none" extrusionOk="0">
                  <a:moveTo>
                    <a:pt x="18608" y="1"/>
                  </a:moveTo>
                  <a:lnTo>
                    <a:pt x="9450" y="6820"/>
                  </a:lnTo>
                  <a:lnTo>
                    <a:pt x="9450" y="6820"/>
                  </a:lnTo>
                  <a:lnTo>
                    <a:pt x="9377" y="6845"/>
                  </a:lnTo>
                  <a:lnTo>
                    <a:pt x="9304" y="6869"/>
                  </a:lnTo>
                  <a:lnTo>
                    <a:pt x="9304" y="6869"/>
                  </a:lnTo>
                  <a:lnTo>
                    <a:pt x="9231" y="6845"/>
                  </a:lnTo>
                  <a:lnTo>
                    <a:pt x="9158" y="682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514;p39"/>
            <p:cNvSpPr/>
            <p:nvPr/>
          </p:nvSpPr>
          <p:spPr>
            <a:xfrm>
              <a:off x="1330025" y="1750550"/>
              <a:ext cx="278900" cy="110850"/>
            </a:xfrm>
            <a:custGeom>
              <a:avLst/>
              <a:gdLst/>
              <a:ahLst/>
              <a:cxnLst/>
              <a:rect l="l" t="t" r="r" b="b"/>
              <a:pathLst>
                <a:path w="11156" h="4434" fill="none" extrusionOk="0">
                  <a:moveTo>
                    <a:pt x="1" y="4433"/>
                  </a:moveTo>
                  <a:lnTo>
                    <a:pt x="1" y="1"/>
                  </a:lnTo>
                  <a:lnTo>
                    <a:pt x="11155" y="1"/>
                  </a:lnTo>
                  <a:lnTo>
                    <a:pt x="11155" y="443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515;p39"/>
            <p:cNvSpPr/>
            <p:nvPr/>
          </p:nvSpPr>
          <p:spPr>
            <a:xfrm>
              <a:off x="1402500" y="18102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516;p39"/>
            <p:cNvSpPr/>
            <p:nvPr/>
          </p:nvSpPr>
          <p:spPr>
            <a:xfrm>
              <a:off x="1402500" y="18443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517;p39"/>
            <p:cNvSpPr/>
            <p:nvPr/>
          </p:nvSpPr>
          <p:spPr>
            <a:xfrm>
              <a:off x="1402500" y="1878425"/>
              <a:ext cx="85250" cy="25"/>
            </a:xfrm>
            <a:custGeom>
              <a:avLst/>
              <a:gdLst/>
              <a:ahLst/>
              <a:cxnLst/>
              <a:rect l="l" t="t" r="r" b="b"/>
              <a:pathLst>
                <a:path w="3410" h="1" fill="none" extrusionOk="0">
                  <a:moveTo>
                    <a:pt x="0" y="0"/>
                  </a:moveTo>
                  <a:lnTo>
                    <a:pt x="341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4739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296"/>
    </mc:Choice>
    <mc:Fallback xmlns="">
      <p:transition advTm="629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643981"/>
              </p:ext>
            </p:extLst>
          </p:nvPr>
        </p:nvGraphicFramePr>
        <p:xfrm>
          <a:off x="0" y="0"/>
          <a:ext cx="9143992" cy="4800600"/>
        </p:xfrm>
        <a:graphic>
          <a:graphicData uri="http://schemas.openxmlformats.org/drawingml/2006/table">
            <a:tbl>
              <a:tblPr firstRow="1" bandRow="1">
                <a:tableStyleId>{B8333994-7AED-442C-9E48-3A1296602537}</a:tableStyleId>
              </a:tblPr>
              <a:tblGrid>
                <a:gridCol w="2092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94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94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8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63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71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25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7407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714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1172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7407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3943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1865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32509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4938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8099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342900">
                <a:tc gridSpan="22"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RÉSULTATS</a:t>
                      </a:r>
                      <a:r>
                        <a:rPr lang="fr-FR" b="1" baseline="0" dirty="0"/>
                        <a:t> TOUR N°3</a:t>
                      </a:r>
                      <a:endParaRPr lang="fr-FR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dirty="0" err="1"/>
                        <a:t>Aliyah</a:t>
                      </a:r>
                      <a:r>
                        <a:rPr lang="fr-FR" dirty="0"/>
                        <a:t> MORELLI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</a:t>
                      </a:r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dirty="0"/>
                        <a:t>Juliette DENEU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</a:t>
                      </a:r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fr-FR" dirty="0"/>
                        <a:t>Raphaël FACQUET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fr-FR" dirty="0" err="1"/>
                        <a:t>Timéa</a:t>
                      </a:r>
                      <a:r>
                        <a:rPr lang="fr-FR" dirty="0"/>
                        <a:t> BOEHM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</a:t>
                      </a:r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fr-FR" dirty="0"/>
                        <a:t>Bixente ZIARCZYK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fr-FR" dirty="0"/>
                        <a:t>Toufik BOUHAFS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</a:t>
                      </a:r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fr-FR" baseline="0" dirty="0" smtClean="0"/>
                        <a:t>Liam GHODBANE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</a:t>
                      </a:r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fr-FR" dirty="0" smtClean="0"/>
                        <a:t>Yasmine NIOUR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</a:t>
                      </a:r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974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752"/>
    </mc:Choice>
    <mc:Fallback xmlns="">
      <p:transition advTm="1375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 dirty="0"/>
          </a:p>
        </p:txBody>
      </p:sp>
      <p:sp>
        <p:nvSpPr>
          <p:cNvPr id="4" name="Rectangle 3"/>
          <p:cNvSpPr/>
          <p:nvPr/>
        </p:nvSpPr>
        <p:spPr>
          <a:xfrm>
            <a:off x="325581" y="2989374"/>
            <a:ext cx="8582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3600" b="1" i="1" dirty="0" smtClean="0">
                <a:highlight>
                  <a:srgbClr val="FFCD00"/>
                </a:highlight>
                <a:latin typeface="Lora" panose="020B0604020202020204" charset="0"/>
              </a:rPr>
              <a:t>……………Juliette DENEU…………</a:t>
            </a:r>
            <a:endParaRPr lang="fr-FR" sz="3600" b="1" i="1" dirty="0">
              <a:latin typeface="Lora" panose="020B060402020202020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93617" y="1336619"/>
            <a:ext cx="7446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Lora" panose="020B0604020202020204" charset="0"/>
              </a:rPr>
              <a:t>MAIRE</a:t>
            </a:r>
          </a:p>
          <a:p>
            <a:pPr algn="ctr"/>
            <a:r>
              <a:rPr lang="fr-FR" sz="3200" dirty="0">
                <a:latin typeface="Lora" panose="020B0604020202020204" charset="0"/>
              </a:rPr>
              <a:t>CONSEIL MUNICIPAL DES ENFANTS</a:t>
            </a:r>
          </a:p>
          <a:p>
            <a:pPr algn="ctr"/>
            <a:r>
              <a:rPr lang="fr-FR" sz="3200" dirty="0">
                <a:latin typeface="Lora" panose="020B0604020202020204" charset="0"/>
              </a:rPr>
              <a:t>PROMOTION 2025-2027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78" y="4101750"/>
            <a:ext cx="1556497" cy="10417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483" y="61493"/>
            <a:ext cx="745085" cy="98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2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752"/>
    </mc:Choice>
    <mc:Fallback xmlns="">
      <p:transition advTm="1375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5650" y="4163500"/>
            <a:ext cx="9144000" cy="9798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1589798" y="924720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Règlement de l’élection du Maire des enfants</a:t>
            </a:r>
            <a:endParaRPr dirty="0"/>
          </a:p>
        </p:txBody>
      </p:sp>
      <p:grpSp>
        <p:nvGrpSpPr>
          <p:cNvPr id="87" name="Google Shape;87;p13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88" name="Google Shape;88;p13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2" name="Google Shape;92;p13"/>
          <p:cNvSpPr txBox="1"/>
          <p:nvPr/>
        </p:nvSpPr>
        <p:spPr>
          <a:xfrm>
            <a:off x="423950" y="1450099"/>
            <a:ext cx="8188036" cy="2587451"/>
          </a:xfrm>
          <a:prstGeom prst="rect">
            <a:avLst/>
          </a:prstGeom>
          <a:solidFill>
            <a:schemeClr val="bg1"/>
          </a:solidFill>
          <a:ln>
            <a:solidFill>
              <a:srgbClr val="F3C20D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Le conseiller candidat qui a la majorité absolue (plus de la moitié des voix) devient le Maire des Enfants au 1</a:t>
            </a:r>
            <a:r>
              <a:rPr lang="fr-FR" sz="1600" b="1" baseline="30000" dirty="0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er</a:t>
            </a:r>
            <a:r>
              <a:rPr lang="fr-FR" sz="1600" b="1" dirty="0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ou au 2</a:t>
            </a:r>
            <a:r>
              <a:rPr lang="fr-FR" sz="1600" b="1" baseline="30000" dirty="0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ème</a:t>
            </a:r>
            <a:r>
              <a:rPr lang="fr-FR" sz="1600" b="1" dirty="0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tour.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 ce n’est pas le cas, c’est celui qui a le plus de voix au 3</a:t>
            </a:r>
            <a:r>
              <a:rPr lang="fr-FR" sz="1600" b="1" baseline="30000" dirty="0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ème</a:t>
            </a:r>
            <a:r>
              <a:rPr lang="fr-FR" sz="1600" b="1" dirty="0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tour.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En cas d’égalité au 3</a:t>
            </a:r>
            <a:r>
              <a:rPr lang="fr-FR" sz="1600" b="1" baseline="30000" dirty="0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ème</a:t>
            </a:r>
            <a:r>
              <a:rPr lang="fr-FR" sz="1600" b="1" dirty="0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tour, c’est le candidat le plus âgé qui deviendra Maire.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fr-FR" sz="1600" u="sng" dirty="0">
                <a:latin typeface="Quattrocento Sans"/>
                <a:ea typeface="Quattrocento Sans"/>
                <a:cs typeface="Quattrocento Sans"/>
                <a:sym typeface="Quattrocento Sans"/>
              </a:rPr>
              <a:t>Le bulletin de vote sera comptabilisé comme nul si </a:t>
            </a: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: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Le bulletin est déchiré,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Le bulletin porte une inscription écrite autre que le nom du candidat faisant partie obligatoirement de la liste des élus à la fonction de Maire.</a:t>
            </a:r>
          </a:p>
        </p:txBody>
      </p:sp>
      <p:sp>
        <p:nvSpPr>
          <p:cNvPr id="94" name="Google Shape;94;p13"/>
          <p:cNvSpPr txBox="1"/>
          <p:nvPr/>
        </p:nvSpPr>
        <p:spPr>
          <a:xfrm>
            <a:off x="675650" y="4134525"/>
            <a:ext cx="784620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100" i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100" i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5" name="Google Shape;95;p13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878"/>
    </mc:Choice>
    <mc:Fallback xmlns="">
      <p:transition advTm="3087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ctrTitle"/>
          </p:nvPr>
        </p:nvSpPr>
        <p:spPr>
          <a:xfrm>
            <a:off x="2022225" y="2129941"/>
            <a:ext cx="3787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 des candidats à la fonction de Maire</a:t>
            </a:r>
            <a:endParaRPr dirty="0"/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1"/>
          </p:nvPr>
        </p:nvSpPr>
        <p:spPr>
          <a:xfrm>
            <a:off x="2022300" y="3252341"/>
            <a:ext cx="5591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Conseil Municipal des enfants</a:t>
            </a:r>
            <a:endParaRPr dirty="0"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 dirty="0"/>
          </a:p>
        </p:txBody>
      </p:sp>
      <p:grpSp>
        <p:nvGrpSpPr>
          <p:cNvPr id="29" name="Google Shape;448;p39"/>
          <p:cNvGrpSpPr/>
          <p:nvPr/>
        </p:nvGrpSpPr>
        <p:grpSpPr>
          <a:xfrm>
            <a:off x="1247105" y="2360610"/>
            <a:ext cx="292937" cy="382116"/>
            <a:chOff x="590250" y="244200"/>
            <a:chExt cx="407975" cy="532175"/>
          </a:xfrm>
        </p:grpSpPr>
        <p:sp>
          <p:nvSpPr>
            <p:cNvPr id="30" name="Google Shape;449;p39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450;p39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451;p39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452;p3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453;p3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454;p39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455;p39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456;p39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457;p39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458;p39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459;p39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460;p39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461;p39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462;p3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5806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222"/>
    </mc:Choice>
    <mc:Fallback xmlns="">
      <p:transition advTm="622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 dirty="0"/>
          </a:p>
        </p:txBody>
      </p:sp>
      <p:sp>
        <p:nvSpPr>
          <p:cNvPr id="13" name="ZoneTexte 12"/>
          <p:cNvSpPr txBox="1"/>
          <p:nvPr/>
        </p:nvSpPr>
        <p:spPr>
          <a:xfrm>
            <a:off x="863557" y="1885412"/>
            <a:ext cx="3580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FACQUET Raphaël</a:t>
            </a:r>
          </a:p>
        </p:txBody>
      </p:sp>
      <p:sp>
        <p:nvSpPr>
          <p:cNvPr id="14" name="Ellipse 13"/>
          <p:cNvSpPr/>
          <p:nvPr/>
        </p:nvSpPr>
        <p:spPr>
          <a:xfrm>
            <a:off x="370809" y="1885412"/>
            <a:ext cx="394355" cy="394355"/>
          </a:xfrm>
          <a:prstGeom prst="ellipse">
            <a:avLst/>
          </a:prstGeom>
          <a:solidFill>
            <a:srgbClr val="1C4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863557" y="1124309"/>
            <a:ext cx="3032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MORELLI </a:t>
            </a:r>
            <a:r>
              <a:rPr lang="fr-FR" sz="2000" dirty="0" err="1"/>
              <a:t>Aliyah</a:t>
            </a:r>
            <a:endParaRPr lang="fr-FR" sz="2000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86FD233-3A47-8ACF-E9DD-DCA0741F8C37}"/>
              </a:ext>
            </a:extLst>
          </p:cNvPr>
          <p:cNvSpPr/>
          <p:nvPr/>
        </p:nvSpPr>
        <p:spPr>
          <a:xfrm>
            <a:off x="370811" y="360742"/>
            <a:ext cx="394355" cy="394355"/>
          </a:xfrm>
          <a:prstGeom prst="ellipse">
            <a:avLst/>
          </a:prstGeom>
          <a:solidFill>
            <a:srgbClr val="755471"/>
          </a:solidFill>
          <a:ln>
            <a:solidFill>
              <a:srgbClr val="7554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6ACF92A-F457-F97B-5E31-E164EFDDEFF9}"/>
              </a:ext>
            </a:extLst>
          </p:cNvPr>
          <p:cNvSpPr txBox="1"/>
          <p:nvPr/>
        </p:nvSpPr>
        <p:spPr>
          <a:xfrm>
            <a:off x="882313" y="357864"/>
            <a:ext cx="2651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DENEU Juliette</a:t>
            </a:r>
            <a:r>
              <a:rPr lang="fr-FR" dirty="0"/>
              <a:t> 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86FD233-3A47-8ACF-E9DD-DCA0741F8C37}"/>
              </a:ext>
            </a:extLst>
          </p:cNvPr>
          <p:cNvSpPr/>
          <p:nvPr/>
        </p:nvSpPr>
        <p:spPr>
          <a:xfrm>
            <a:off x="370810" y="1109799"/>
            <a:ext cx="394355" cy="394355"/>
          </a:xfrm>
          <a:prstGeom prst="ellipse">
            <a:avLst/>
          </a:prstGeom>
          <a:solidFill>
            <a:srgbClr val="755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90" y="2661025"/>
            <a:ext cx="396274" cy="39627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82313" y="2646515"/>
            <a:ext cx="2259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BOEHM </a:t>
            </a:r>
            <a:r>
              <a:rPr lang="fr-FR" sz="2000" dirty="0" err="1"/>
              <a:t>Timéa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90" y="3436638"/>
            <a:ext cx="396274" cy="39627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82313" y="3407618"/>
            <a:ext cx="2382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ZIARCZYK Bixente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B2D7D98-176D-67E1-E3B8-9FD721443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90" y="4206028"/>
            <a:ext cx="396274" cy="39627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C864C52-712D-179A-B1CB-F6810BB9B0F7}"/>
              </a:ext>
            </a:extLst>
          </p:cNvPr>
          <p:cNvSpPr txBox="1"/>
          <p:nvPr/>
        </p:nvSpPr>
        <p:spPr>
          <a:xfrm>
            <a:off x="882313" y="4206028"/>
            <a:ext cx="2196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BOUHAFS Toufik</a:t>
            </a:r>
            <a:endParaRPr lang="en-US" sz="20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458" y="359782"/>
            <a:ext cx="396274" cy="39627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207159" y="354987"/>
            <a:ext cx="2281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GHODBANE Liam</a:t>
            </a:r>
            <a:endParaRPr lang="fr-FR" sz="20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458" y="1038589"/>
            <a:ext cx="396274" cy="39627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307346" y="1043923"/>
            <a:ext cx="2081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NIOUR Yasmine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06272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866"/>
    </mc:Choice>
    <mc:Fallback xmlns="">
      <p:transition advTm="20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7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ctrTitle"/>
          </p:nvPr>
        </p:nvSpPr>
        <p:spPr>
          <a:xfrm>
            <a:off x="1667876" y="2777837"/>
            <a:ext cx="7864051" cy="14962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Professions de foi</a:t>
            </a:r>
            <a:r>
              <a:rPr lang="en" dirty="0"/>
              <a:t/>
            </a:r>
            <a:br>
              <a:rPr lang="en" dirty="0"/>
            </a:br>
            <a:endParaRPr sz="2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883" y="3954379"/>
            <a:ext cx="1556497" cy="10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240"/>
    </mc:Choice>
    <mc:Fallback xmlns="">
      <p:transition advTm="624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2371500" y="832818"/>
            <a:ext cx="1583973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i="1" dirty="0">
                <a:latin typeface="Lora"/>
                <a:ea typeface="Lora"/>
                <a:cs typeface="Lora"/>
                <a:sym typeface="Lora"/>
              </a:rPr>
              <a:t>Je suis</a:t>
            </a:r>
            <a:endParaRPr b="1" dirty="0"/>
          </a:p>
        </p:txBody>
      </p:sp>
      <p:cxnSp>
        <p:nvCxnSpPr>
          <p:cNvPr id="101" name="Google Shape;101;p14"/>
          <p:cNvCxnSpPr/>
          <p:nvPr/>
        </p:nvCxnSpPr>
        <p:spPr>
          <a:xfrm>
            <a:off x="-25800" y="665651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4"/>
          <p:cNvSpPr txBox="1">
            <a:spLocks noGrp="1"/>
          </p:cNvSpPr>
          <p:nvPr>
            <p:ph type="ctrTitle" idx="4294967295"/>
          </p:nvPr>
        </p:nvSpPr>
        <p:spPr>
          <a:xfrm>
            <a:off x="2371500" y="258202"/>
            <a:ext cx="2292473" cy="814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Bonjour!</a:t>
            </a:r>
            <a:endParaRPr sz="3600" dirty="0"/>
          </a:p>
        </p:txBody>
      </p:sp>
      <p:cxnSp>
        <p:nvCxnSpPr>
          <p:cNvPr id="104" name="Google Shape;104;p14"/>
          <p:cNvCxnSpPr/>
          <p:nvPr/>
        </p:nvCxnSpPr>
        <p:spPr>
          <a:xfrm>
            <a:off x="4479902" y="665650"/>
            <a:ext cx="4658534" cy="13574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30" name="Google Shape;100;p14"/>
          <p:cNvSpPr txBox="1">
            <a:spLocks/>
          </p:cNvSpPr>
          <p:nvPr/>
        </p:nvSpPr>
        <p:spPr>
          <a:xfrm>
            <a:off x="3866161" y="813190"/>
            <a:ext cx="3827411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buFont typeface="Quattrocento Sans"/>
              <a:buNone/>
            </a:pPr>
            <a:r>
              <a:rPr lang="fr-FR" sz="3600" b="1" i="1" dirty="0" err="1"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Aliyah</a:t>
            </a:r>
            <a:r>
              <a:rPr lang="fr-FR" sz="3600" b="1" i="1" dirty="0"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 MORELLI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endParaRPr lang="fr-FR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21549" r="35724" b="43704"/>
          <a:stretch/>
        </p:blipFill>
        <p:spPr>
          <a:xfrm>
            <a:off x="875874" y="203807"/>
            <a:ext cx="882848" cy="1021411"/>
          </a:xfrm>
          <a:prstGeom prst="rect">
            <a:avLst/>
          </a:prstGeom>
          <a:ln w="88900" cap="sq" cmpd="thickThin">
            <a:solidFill>
              <a:srgbClr val="F3C20D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Google Shape;100;p14"/>
          <p:cNvSpPr txBox="1">
            <a:spLocks/>
          </p:cNvSpPr>
          <p:nvPr/>
        </p:nvSpPr>
        <p:spPr>
          <a:xfrm>
            <a:off x="7554463" y="832818"/>
            <a:ext cx="1400351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buFont typeface="Quattrocento Sans"/>
              <a:buNone/>
            </a:pPr>
            <a:r>
              <a:rPr lang="fr-FR" sz="1200" b="1" i="1" dirty="0">
                <a:latin typeface="Lora"/>
                <a:sym typeface="Lora"/>
              </a:rPr>
              <a:t>Ecole </a:t>
            </a:r>
            <a:r>
              <a:rPr lang="fr-FR" sz="1200" b="1" i="1" dirty="0" err="1">
                <a:latin typeface="Lora"/>
                <a:sym typeface="Lora"/>
              </a:rPr>
              <a:t>Joliot</a:t>
            </a:r>
            <a:r>
              <a:rPr lang="fr-FR" sz="1200" b="1" i="1" dirty="0">
                <a:latin typeface="Lora"/>
                <a:sym typeface="Lora"/>
              </a:rPr>
              <a:t> Curie</a:t>
            </a:r>
          </a:p>
          <a:p>
            <a:pPr marL="0" indent="0">
              <a:buFont typeface="Quattrocento Sans"/>
              <a:buNone/>
            </a:pPr>
            <a:r>
              <a:rPr lang="fr-FR" sz="1200" b="1" i="1" dirty="0">
                <a:latin typeface="Lora"/>
                <a:sym typeface="Lora"/>
              </a:rPr>
              <a:t>CM1</a:t>
            </a:r>
            <a:endParaRPr lang="fr-FR" sz="1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177" y="2951214"/>
            <a:ext cx="3088806" cy="206648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298" y="1561972"/>
            <a:ext cx="3213988" cy="338467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177" y="1656874"/>
            <a:ext cx="3063274" cy="1294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484"/>
    </mc:Choice>
    <mc:Fallback xmlns="">
      <p:transition advTm="2548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2371500" y="832818"/>
            <a:ext cx="1583973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800" b="1" i="1" dirty="0">
                <a:latin typeface="Lora"/>
                <a:ea typeface="Lora"/>
                <a:cs typeface="Lora"/>
                <a:sym typeface="Lora"/>
              </a:rPr>
              <a:t>Je suis</a:t>
            </a:r>
            <a:endParaRPr sz="2800" b="1" dirty="0"/>
          </a:p>
        </p:txBody>
      </p:sp>
      <p:cxnSp>
        <p:nvCxnSpPr>
          <p:cNvPr id="101" name="Google Shape;101;p14"/>
          <p:cNvCxnSpPr/>
          <p:nvPr/>
        </p:nvCxnSpPr>
        <p:spPr>
          <a:xfrm>
            <a:off x="-25800" y="665651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4"/>
          <p:cNvSpPr txBox="1">
            <a:spLocks noGrp="1"/>
          </p:cNvSpPr>
          <p:nvPr>
            <p:ph type="ctrTitle" idx="4294967295"/>
          </p:nvPr>
        </p:nvSpPr>
        <p:spPr>
          <a:xfrm>
            <a:off x="2371500" y="258202"/>
            <a:ext cx="2292473" cy="814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Bonjour!</a:t>
            </a:r>
            <a:endParaRPr sz="3600" dirty="0"/>
          </a:p>
        </p:txBody>
      </p:sp>
      <p:cxnSp>
        <p:nvCxnSpPr>
          <p:cNvPr id="104" name="Google Shape;104;p14"/>
          <p:cNvCxnSpPr/>
          <p:nvPr/>
        </p:nvCxnSpPr>
        <p:spPr>
          <a:xfrm>
            <a:off x="4479902" y="665650"/>
            <a:ext cx="4658534" cy="13574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3609385" y="957327"/>
            <a:ext cx="2791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800" b="1" i="1" dirty="0">
                <a:highlight>
                  <a:srgbClr val="FFCD00"/>
                </a:highlight>
                <a:latin typeface="Lora" panose="020B0604020202020204" charset="0"/>
              </a:rPr>
              <a:t>Juliette DENEU</a:t>
            </a:r>
            <a:endParaRPr lang="fr-FR" sz="2800" b="1" i="1" dirty="0">
              <a:latin typeface="Lora" panose="020B060402020202020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21549" r="35724" b="43704"/>
          <a:stretch/>
        </p:blipFill>
        <p:spPr>
          <a:xfrm>
            <a:off x="875874" y="203807"/>
            <a:ext cx="882848" cy="1021411"/>
          </a:xfrm>
          <a:prstGeom prst="rect">
            <a:avLst/>
          </a:prstGeom>
          <a:ln w="88900" cap="sq" cmpd="thickThin">
            <a:solidFill>
              <a:srgbClr val="F3C20D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Google Shape;100;p14"/>
          <p:cNvSpPr txBox="1">
            <a:spLocks/>
          </p:cNvSpPr>
          <p:nvPr/>
        </p:nvSpPr>
        <p:spPr>
          <a:xfrm>
            <a:off x="6400800" y="810044"/>
            <a:ext cx="1400351" cy="670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buFont typeface="Quattrocento Sans"/>
              <a:buNone/>
            </a:pPr>
            <a:r>
              <a:rPr lang="fr-FR" sz="1200" b="1" i="1" dirty="0">
                <a:latin typeface="Lora"/>
                <a:sym typeface="Lora"/>
              </a:rPr>
              <a:t>Ecole Langevin</a:t>
            </a:r>
          </a:p>
          <a:p>
            <a:pPr marL="0" indent="0">
              <a:buFont typeface="Quattrocento Sans"/>
              <a:buNone/>
            </a:pPr>
            <a:r>
              <a:rPr lang="fr-FR" sz="1200" b="1" i="1" dirty="0">
                <a:latin typeface="Lora"/>
                <a:sym typeface="Lora"/>
              </a:rPr>
              <a:t>CM1</a:t>
            </a:r>
            <a:endParaRPr lang="fr-FR" sz="1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817" y="1392384"/>
            <a:ext cx="2633472" cy="349758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522" y="1449071"/>
            <a:ext cx="2633472" cy="34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6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637"/>
    </mc:Choice>
    <mc:Fallback xmlns="">
      <p:transition advTm="3563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2371500" y="832818"/>
            <a:ext cx="1583973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i="1" dirty="0">
                <a:latin typeface="Lora"/>
                <a:ea typeface="Lora"/>
                <a:cs typeface="Lora"/>
                <a:sym typeface="Lora"/>
              </a:rPr>
              <a:t>Je suis</a:t>
            </a:r>
            <a:endParaRPr b="1" dirty="0"/>
          </a:p>
        </p:txBody>
      </p:sp>
      <p:cxnSp>
        <p:nvCxnSpPr>
          <p:cNvPr id="101" name="Google Shape;101;p14"/>
          <p:cNvCxnSpPr/>
          <p:nvPr/>
        </p:nvCxnSpPr>
        <p:spPr>
          <a:xfrm>
            <a:off x="-25800" y="665651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4"/>
          <p:cNvSpPr txBox="1">
            <a:spLocks noGrp="1"/>
          </p:cNvSpPr>
          <p:nvPr>
            <p:ph type="ctrTitle" idx="4294967295"/>
          </p:nvPr>
        </p:nvSpPr>
        <p:spPr>
          <a:xfrm>
            <a:off x="2371500" y="258202"/>
            <a:ext cx="2292473" cy="814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Bonjour!</a:t>
            </a:r>
            <a:endParaRPr sz="3600" dirty="0"/>
          </a:p>
        </p:txBody>
      </p:sp>
      <p:cxnSp>
        <p:nvCxnSpPr>
          <p:cNvPr id="104" name="Google Shape;104;p14"/>
          <p:cNvCxnSpPr/>
          <p:nvPr/>
        </p:nvCxnSpPr>
        <p:spPr>
          <a:xfrm>
            <a:off x="4479902" y="665650"/>
            <a:ext cx="4658534" cy="13574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21549" r="35724" b="43704"/>
          <a:stretch/>
        </p:blipFill>
        <p:spPr>
          <a:xfrm>
            <a:off x="875874" y="203807"/>
            <a:ext cx="882848" cy="1021411"/>
          </a:xfrm>
          <a:prstGeom prst="rect">
            <a:avLst/>
          </a:prstGeom>
          <a:ln w="88900" cap="sq" cmpd="thickThin">
            <a:solidFill>
              <a:srgbClr val="F3C20D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angle 11"/>
          <p:cNvSpPr/>
          <p:nvPr/>
        </p:nvSpPr>
        <p:spPr>
          <a:xfrm>
            <a:off x="3826056" y="937804"/>
            <a:ext cx="4170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3600" b="1" i="1" dirty="0">
                <a:highlight>
                  <a:srgbClr val="FFCD00"/>
                </a:highlight>
                <a:latin typeface="Lora" panose="020B0604020202020204" charset="0"/>
              </a:rPr>
              <a:t>Raphaël FACQUET</a:t>
            </a:r>
            <a:endParaRPr lang="fr-FR" sz="3600" b="1" i="1" dirty="0">
              <a:latin typeface="Lora" panose="020B060402020202020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44" y="225640"/>
            <a:ext cx="841352" cy="988494"/>
          </a:xfrm>
          <a:prstGeom prst="rect">
            <a:avLst/>
          </a:prstGeom>
        </p:spPr>
      </p:pic>
      <p:sp>
        <p:nvSpPr>
          <p:cNvPr id="13" name="Google Shape;100;p14"/>
          <p:cNvSpPr txBox="1">
            <a:spLocks/>
          </p:cNvSpPr>
          <p:nvPr/>
        </p:nvSpPr>
        <p:spPr>
          <a:xfrm>
            <a:off x="7843051" y="832818"/>
            <a:ext cx="1400351" cy="670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buFont typeface="Quattrocento Sans"/>
              <a:buNone/>
            </a:pPr>
            <a:r>
              <a:rPr lang="fr-FR" sz="1200" b="1" i="1" dirty="0">
                <a:latin typeface="Lora"/>
                <a:sym typeface="Lora"/>
              </a:rPr>
              <a:t>Ecole Langevin</a:t>
            </a:r>
          </a:p>
          <a:p>
            <a:pPr marL="0" indent="0">
              <a:buFont typeface="Quattrocento Sans"/>
              <a:buNone/>
            </a:pPr>
            <a:r>
              <a:rPr lang="fr-FR" sz="1200" b="1" i="1" dirty="0">
                <a:latin typeface="Lora"/>
                <a:sym typeface="Lora"/>
              </a:rPr>
              <a:t>CM1</a:t>
            </a:r>
            <a:endParaRPr lang="fr-FR" sz="1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500" y="1752701"/>
            <a:ext cx="4338671" cy="281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7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251"/>
    </mc:Choice>
    <mc:Fallback xmlns="">
      <p:transition advTm="3425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2371500" y="832818"/>
            <a:ext cx="1583973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i="1" dirty="0">
                <a:latin typeface="Lora"/>
                <a:ea typeface="Lora"/>
                <a:cs typeface="Lora"/>
                <a:sym typeface="Lora"/>
              </a:rPr>
              <a:t>Je suis</a:t>
            </a:r>
            <a:endParaRPr b="1" dirty="0"/>
          </a:p>
        </p:txBody>
      </p:sp>
      <p:cxnSp>
        <p:nvCxnSpPr>
          <p:cNvPr id="101" name="Google Shape;101;p14"/>
          <p:cNvCxnSpPr/>
          <p:nvPr/>
        </p:nvCxnSpPr>
        <p:spPr>
          <a:xfrm>
            <a:off x="-25800" y="665651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4"/>
          <p:cNvSpPr txBox="1">
            <a:spLocks noGrp="1"/>
          </p:cNvSpPr>
          <p:nvPr>
            <p:ph type="ctrTitle" idx="4294967295"/>
          </p:nvPr>
        </p:nvSpPr>
        <p:spPr>
          <a:xfrm>
            <a:off x="2371500" y="258202"/>
            <a:ext cx="2292473" cy="814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Bonjour!</a:t>
            </a:r>
            <a:endParaRPr sz="3600" dirty="0"/>
          </a:p>
        </p:txBody>
      </p:sp>
      <p:cxnSp>
        <p:nvCxnSpPr>
          <p:cNvPr id="104" name="Google Shape;104;p14"/>
          <p:cNvCxnSpPr/>
          <p:nvPr/>
        </p:nvCxnSpPr>
        <p:spPr>
          <a:xfrm>
            <a:off x="4479902" y="665650"/>
            <a:ext cx="4658534" cy="13574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30" name="Google Shape;100;p14"/>
          <p:cNvSpPr txBox="1">
            <a:spLocks/>
          </p:cNvSpPr>
          <p:nvPr/>
        </p:nvSpPr>
        <p:spPr>
          <a:xfrm>
            <a:off x="3866161" y="813190"/>
            <a:ext cx="3827411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buFont typeface="Quattrocento Sans"/>
              <a:buNone/>
            </a:pPr>
            <a:r>
              <a:rPr lang="fr-FR" sz="3600" b="1" i="1" dirty="0" err="1"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Timéa</a:t>
            </a:r>
            <a:r>
              <a:rPr lang="fr-FR" sz="3600" b="1" i="1" dirty="0"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 BOEHM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endParaRPr lang="fr-FR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21549" r="35724" b="43704"/>
          <a:stretch/>
        </p:blipFill>
        <p:spPr>
          <a:xfrm>
            <a:off x="875874" y="203807"/>
            <a:ext cx="882848" cy="1021411"/>
          </a:xfrm>
          <a:prstGeom prst="rect">
            <a:avLst/>
          </a:prstGeom>
          <a:ln w="88900" cap="sq" cmpd="thickThin">
            <a:solidFill>
              <a:srgbClr val="F3C20D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Google Shape;100;p14"/>
          <p:cNvSpPr txBox="1">
            <a:spLocks/>
          </p:cNvSpPr>
          <p:nvPr/>
        </p:nvSpPr>
        <p:spPr>
          <a:xfrm>
            <a:off x="7142876" y="829208"/>
            <a:ext cx="1400351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buFont typeface="Quattrocento Sans"/>
              <a:buNone/>
            </a:pPr>
            <a:r>
              <a:rPr lang="fr-FR" sz="1200" b="1" i="1" dirty="0">
                <a:latin typeface="Lora"/>
                <a:sym typeface="Lora"/>
              </a:rPr>
              <a:t>Ecole Langevin</a:t>
            </a:r>
          </a:p>
          <a:p>
            <a:pPr marL="0" indent="0">
              <a:buFont typeface="Quattrocento Sans"/>
              <a:buNone/>
            </a:pPr>
            <a:r>
              <a:rPr lang="fr-FR" sz="1200" b="1" i="1" dirty="0">
                <a:latin typeface="Lora"/>
                <a:sym typeface="Lora"/>
              </a:rPr>
              <a:t>CE2</a:t>
            </a:r>
            <a:endParaRPr lang="fr-FR" sz="12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42" y="1534943"/>
            <a:ext cx="2595764" cy="346101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74" y="1534943"/>
            <a:ext cx="2585781" cy="344770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23" y="1535107"/>
            <a:ext cx="2588004" cy="345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6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484"/>
    </mc:Choice>
    <mc:Fallback xmlns="">
      <p:transition advTm="2548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o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382</Words>
  <Application>Microsoft Office PowerPoint</Application>
  <PresentationFormat>Affichage à l'écran (16:9)</PresentationFormat>
  <Paragraphs>162</Paragraphs>
  <Slides>18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Lora</vt:lpstr>
      <vt:lpstr>Wingdings</vt:lpstr>
      <vt:lpstr>Arial</vt:lpstr>
      <vt:lpstr>Quattrocento Sans</vt:lpstr>
      <vt:lpstr>Viola template</vt:lpstr>
      <vt:lpstr> Ville de VILLERUPT Installation du Conseil Municipal des enfants Election du Maire des Enfants Mercredi 19 Novembre 2025</vt:lpstr>
      <vt:lpstr>Règlement de l’élection du Maire des enfants</vt:lpstr>
      <vt:lpstr>Liste des candidats à la fonction de Maire</vt:lpstr>
      <vt:lpstr>Présentation PowerPoint</vt:lpstr>
      <vt:lpstr>Professions de foi </vt:lpstr>
      <vt:lpstr>Bonjour!</vt:lpstr>
      <vt:lpstr>Bonjour!</vt:lpstr>
      <vt:lpstr>Bonjour!</vt:lpstr>
      <vt:lpstr>Bonjour!</vt:lpstr>
      <vt:lpstr>Bonjour!</vt:lpstr>
      <vt:lpstr>Bonjour!</vt:lpstr>
      <vt:lpstr>Dépouillement TOUR N°1 </vt:lpstr>
      <vt:lpstr>Présentation PowerPoint</vt:lpstr>
      <vt:lpstr>Dépouillement TOUR N°2 </vt:lpstr>
      <vt:lpstr>Présentation PowerPoint</vt:lpstr>
      <vt:lpstr>Dépouillement TOUR N°3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Ville de VILLERUPT presentation title</dc:title>
  <dc:creator>Stevy LORO</dc:creator>
  <cp:lastModifiedBy>Menouar KHACEF</cp:lastModifiedBy>
  <cp:revision>82</cp:revision>
  <cp:lastPrinted>2025-11-19T07:48:07Z</cp:lastPrinted>
  <dcterms:modified xsi:type="dcterms:W3CDTF">2025-11-19T10:52:29Z</dcterms:modified>
</cp:coreProperties>
</file>